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57" r:id="rId4"/>
    <p:sldId id="4089" r:id="rId5"/>
    <p:sldId id="4090" r:id="rId6"/>
    <p:sldId id="272" r:id="rId7"/>
    <p:sldId id="289" r:id="rId8"/>
    <p:sldId id="4091" r:id="rId9"/>
    <p:sldId id="288" r:id="rId10"/>
    <p:sldId id="312" r:id="rId11"/>
    <p:sldId id="314" r:id="rId12"/>
    <p:sldId id="262" r:id="rId13"/>
    <p:sldId id="315" r:id="rId14"/>
    <p:sldId id="261" r:id="rId15"/>
    <p:sldId id="267" r:id="rId16"/>
    <p:sldId id="285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A6A"/>
    <a:srgbClr val="95886F"/>
    <a:srgbClr val="7B91A1"/>
    <a:srgbClr val="E6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20" y="144"/>
      </p:cViewPr>
      <p:guideLst>
        <p:guide orient="horz" pos="217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F3E2-44E7-4CD6-8B05-54F840EA2048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CA35-3062-407C-A83C-49F792045B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3C4F-A2F8-4751-B828-D79BBA9D5D97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notesSlide" Target="../notesSlides/notesSlide1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9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"/>
          <p:cNvSpPr/>
          <p:nvPr>
            <p:custDataLst>
              <p:tags r:id="rId1"/>
            </p:custDataLst>
          </p:nvPr>
        </p:nvSpPr>
        <p:spPr>
          <a:xfrm>
            <a:off x="8719933" y="2964947"/>
            <a:ext cx="161522" cy="16152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PA_椭圆 2"/>
          <p:cNvSpPr/>
          <p:nvPr>
            <p:custDataLst>
              <p:tags r:id="rId2"/>
            </p:custDataLst>
          </p:nvPr>
        </p:nvSpPr>
        <p:spPr>
          <a:xfrm>
            <a:off x="4431471" y="4993755"/>
            <a:ext cx="195664" cy="19566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PA_椭圆 3"/>
          <p:cNvSpPr/>
          <p:nvPr>
            <p:custDataLst>
              <p:tags r:id="rId3"/>
            </p:custDataLst>
          </p:nvPr>
        </p:nvSpPr>
        <p:spPr>
          <a:xfrm>
            <a:off x="6934275" y="161949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PA_椭圆 4"/>
          <p:cNvSpPr/>
          <p:nvPr>
            <p:custDataLst>
              <p:tags r:id="rId4"/>
            </p:custDataLst>
          </p:nvPr>
        </p:nvSpPr>
        <p:spPr>
          <a:xfrm>
            <a:off x="8423922" y="213815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5"/>
            </p:custDataLst>
          </p:nvPr>
        </p:nvSpPr>
        <p:spPr>
          <a:xfrm>
            <a:off x="5829407" y="5228124"/>
            <a:ext cx="178397" cy="17839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6"/>
            </p:custDataLst>
          </p:nvPr>
        </p:nvSpPr>
        <p:spPr>
          <a:xfrm>
            <a:off x="3433472" y="3210188"/>
            <a:ext cx="167712" cy="16771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7"/>
            </p:custDataLst>
          </p:nvPr>
        </p:nvSpPr>
        <p:spPr>
          <a:xfrm>
            <a:off x="4635947" y="4405135"/>
            <a:ext cx="168005" cy="16800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8"/>
            </p:custDataLst>
          </p:nvPr>
        </p:nvSpPr>
        <p:spPr>
          <a:xfrm>
            <a:off x="5044733" y="2544004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PA_椭圆 9"/>
          <p:cNvSpPr/>
          <p:nvPr>
            <p:custDataLst>
              <p:tags r:id="rId9"/>
            </p:custDataLst>
          </p:nvPr>
        </p:nvSpPr>
        <p:spPr>
          <a:xfrm>
            <a:off x="4967953" y="262929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PA_椭圆 10"/>
          <p:cNvSpPr/>
          <p:nvPr>
            <p:custDataLst>
              <p:tags r:id="rId10"/>
            </p:custDataLst>
          </p:nvPr>
        </p:nvSpPr>
        <p:spPr>
          <a:xfrm>
            <a:off x="4056752" y="20431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PA_椭圆 11"/>
          <p:cNvSpPr/>
          <p:nvPr>
            <p:custDataLst>
              <p:tags r:id="rId11"/>
            </p:custDataLst>
          </p:nvPr>
        </p:nvSpPr>
        <p:spPr>
          <a:xfrm>
            <a:off x="6018255" y="24280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12"/>
            </p:custDataLst>
          </p:nvPr>
        </p:nvSpPr>
        <p:spPr>
          <a:xfrm>
            <a:off x="8512836" y="2498983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13"/>
            </p:custDataLst>
          </p:nvPr>
        </p:nvSpPr>
        <p:spPr>
          <a:xfrm>
            <a:off x="6311426" y="297655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4"/>
            </p:custDataLst>
          </p:nvPr>
        </p:nvSpPr>
        <p:spPr>
          <a:xfrm>
            <a:off x="7956922" y="331423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5"/>
            </p:custDataLst>
          </p:nvPr>
        </p:nvSpPr>
        <p:spPr>
          <a:xfrm>
            <a:off x="7326256" y="492478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6"/>
            </p:custDataLst>
          </p:nvPr>
        </p:nvSpPr>
        <p:spPr>
          <a:xfrm>
            <a:off x="6166882" y="407125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7"/>
            </p:custDataLst>
          </p:nvPr>
        </p:nvSpPr>
        <p:spPr>
          <a:xfrm>
            <a:off x="7780133" y="436034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8"/>
            </p:custDataLst>
          </p:nvPr>
        </p:nvSpPr>
        <p:spPr>
          <a:xfrm>
            <a:off x="8505640" y="3395846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9"/>
            </p:custDataLst>
          </p:nvPr>
        </p:nvSpPr>
        <p:spPr>
          <a:xfrm>
            <a:off x="9422667" y="27738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20"/>
            </p:custDataLst>
          </p:nvPr>
        </p:nvSpPr>
        <p:spPr>
          <a:xfrm>
            <a:off x="8736452" y="3223560"/>
            <a:ext cx="122988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21"/>
            </p:custDataLst>
          </p:nvPr>
        </p:nvSpPr>
        <p:spPr>
          <a:xfrm>
            <a:off x="7454452" y="322311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22"/>
            </p:custDataLst>
          </p:nvPr>
        </p:nvSpPr>
        <p:spPr>
          <a:xfrm>
            <a:off x="8703451" y="251506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23"/>
            </p:custDataLst>
          </p:nvPr>
        </p:nvSpPr>
        <p:spPr>
          <a:xfrm>
            <a:off x="7445082" y="365903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24"/>
            </p:custDataLst>
          </p:nvPr>
        </p:nvSpPr>
        <p:spPr>
          <a:xfrm>
            <a:off x="7568251" y="232295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5"/>
            </p:custDataLst>
          </p:nvPr>
        </p:nvSpPr>
        <p:spPr>
          <a:xfrm>
            <a:off x="6850975" y="3271404"/>
            <a:ext cx="139759" cy="13975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6"/>
            </p:custDataLst>
          </p:nvPr>
        </p:nvSpPr>
        <p:spPr>
          <a:xfrm>
            <a:off x="7920787" y="220306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27"/>
            </p:custDataLst>
          </p:nvPr>
        </p:nvSpPr>
        <p:spPr>
          <a:xfrm>
            <a:off x="6740541" y="23436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PA_椭圆 28"/>
          <p:cNvSpPr/>
          <p:nvPr>
            <p:custDataLst>
              <p:tags r:id="rId28"/>
            </p:custDataLst>
          </p:nvPr>
        </p:nvSpPr>
        <p:spPr>
          <a:xfrm>
            <a:off x="4310587" y="273419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9"/>
            </p:custDataLst>
          </p:nvPr>
        </p:nvSpPr>
        <p:spPr>
          <a:xfrm>
            <a:off x="5020504" y="378216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30"/>
            </p:custDataLst>
          </p:nvPr>
        </p:nvSpPr>
        <p:spPr>
          <a:xfrm>
            <a:off x="4168969" y="341165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31"/>
            </p:custDataLst>
          </p:nvPr>
        </p:nvSpPr>
        <p:spPr>
          <a:xfrm>
            <a:off x="5064329" y="338792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32"/>
            </p:custDataLst>
          </p:nvPr>
        </p:nvSpPr>
        <p:spPr>
          <a:xfrm>
            <a:off x="5353416" y="191397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33"/>
            </p:custDataLst>
          </p:nvPr>
        </p:nvSpPr>
        <p:spPr>
          <a:xfrm>
            <a:off x="3462022" y="45895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34"/>
            </p:custDataLst>
          </p:nvPr>
        </p:nvSpPr>
        <p:spPr>
          <a:xfrm>
            <a:off x="8685024" y="3360935"/>
            <a:ext cx="134168" cy="13416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35"/>
            </p:custDataLst>
          </p:nvPr>
        </p:nvSpPr>
        <p:spPr>
          <a:xfrm>
            <a:off x="7231954" y="38247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582 -0.01736 " pathEditMode="relative" rAng="0" ptsTypes="AA">
                                      <p:cBhvr>
                                        <p:cTn id="76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88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2227 -0.04097 " pathEditMode="relative" rAng="0" ptsTypes="AA">
                                      <p:cBhvr>
                                        <p:cTn id="78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206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00495 0.10231 " pathEditMode="relative" rAng="0" ptsTypes="AA">
                                      <p:cBhvr>
                                        <p:cTn id="80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511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04857 0.08473 " pathEditMode="relative" rAng="0" ptsTypes="AA">
                                      <p:cBhvr>
                                        <p:cTn id="82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2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1471 -0.09676 " pathEditMode="relative" rAng="0" ptsTypes="AA">
                                      <p:cBhvr>
                                        <p:cTn id="8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483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9284 -0.00671 " pathEditMode="relative" rAng="0" ptsTypes="AA">
                                      <p:cBhvr>
                                        <p:cTn id="86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34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06497 -0.04306 " pathEditMode="relative" rAng="0" ptsTypes="AA">
                                      <p:cBhvr>
                                        <p:cTn id="88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215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03633 0.01944 " pathEditMode="relative" rAng="0" ptsTypes="AA">
                                      <p:cBhvr>
                                        <p:cTn id="90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97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4258 0.00695 " pathEditMode="relative" rAng="0" ptsTypes="AA">
                                      <p:cBhvr>
                                        <p:cTn id="92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34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681 0.08125 " pathEditMode="relative" rAng="0" ptsTypes="AA">
                                      <p:cBhvr>
                                        <p:cTn id="9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405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01797 0.07871 " pathEditMode="relative" rAng="0" ptsTypes="AA">
                                      <p:cBhvr>
                                        <p:cTn id="96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393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4127 0.05047 " pathEditMode="relative" rAng="0" ptsTypes="AA">
                                      <p:cBhvr>
                                        <p:cTn id="98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252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00352 0.06111 " pathEditMode="relative" rAng="0" ptsTypes="AA">
                                      <p:cBhvr>
                                        <p:cTn id="100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0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04648 0.01366 " pathEditMode="relative" rAng="0" ptsTypes="AA">
                                      <p:cBhvr>
                                        <p:cTn id="102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67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03711 -0.12454 " pathEditMode="relative" rAng="0" ptsTypes="AA">
                                      <p:cBhvr>
                                        <p:cTn id="10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-6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065 -0.08727 " pathEditMode="relative" rAng="0" ptsTypes="AA">
                                      <p:cBhvr>
                                        <p:cTn id="106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37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01732 -0.09144 " pathEditMode="relative" rAng="0" ptsTypes="AA">
                                      <p:cBhvr>
                                        <p:cTn id="108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458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04063 -0.08033 " pathEditMode="relative" rAng="0" ptsTypes="AA">
                                      <p:cBhvr>
                                        <p:cTn id="110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402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0711 -0.02315 " pathEditMode="relative" rAng="0" ptsTypes="AA">
                                      <p:cBhvr>
                                        <p:cTn id="112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-115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0.05963 -0.05509 " pathEditMode="relative" rAng="0" ptsTypes="AA">
                                      <p:cBhvr>
                                        <p:cTn id="11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2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02253 0.02453 " pathEditMode="relative" rAng="0" ptsTypes="AA">
                                      <p:cBhvr>
                                        <p:cTn id="116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122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0569 0.04814 " pathEditMode="relative" rAng="0" ptsTypes="AA">
                                      <p:cBhvr>
                                        <p:cTn id="118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24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3229 0.00672 " pathEditMode="relative" rAng="0" ptsTypes="AA">
                                      <p:cBhvr>
                                        <p:cTn id="120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32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2396 0.05162 " pathEditMode="relative" rAng="0" ptsTypes="AA">
                                      <p:cBhvr>
                                        <p:cTn id="122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56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0964 0.04629 " pathEditMode="relative" rAng="0" ptsTypes="AA">
                                      <p:cBhvr>
                                        <p:cTn id="12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02031 0.09352 " pathEditMode="relative" rAng="0" ptsTypes="AA">
                                      <p:cBhvr>
                                        <p:cTn id="126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467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01368 0.0618 " pathEditMode="relative" rAng="0" ptsTypes="AA">
                                      <p:cBhvr>
                                        <p:cTn id="128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307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6835 0.00949 " pathEditMode="relative" rAng="0" ptsTypes="AA">
                                      <p:cBhvr>
                                        <p:cTn id="130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0.03828 -0.02963 " pathEditMode="relative" rAng="0" ptsTypes="AA">
                                      <p:cBhvr>
                                        <p:cTn id="132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14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5924 -0.01273 " pathEditMode="relative" rAng="0" ptsTypes="AA">
                                      <p:cBhvr>
                                        <p:cTn id="13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64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3464 -0.00926 " pathEditMode="relative" rAng="0" ptsTypes="AA">
                                      <p:cBhvr>
                                        <p:cTn id="136" dur="12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6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0681 0.04815 " pathEditMode="relative" rAng="0" ptsTypes="AA">
                                      <p:cBhvr>
                                        <p:cTn id="138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240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4011 -0.07106 " pathEditMode="relative" rAng="0" ptsTypes="AA">
                                      <p:cBhvr>
                                        <p:cTn id="140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-356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-0.05534 -0.07523 " pathEditMode="relative" rAng="0" ptsTypes="AA">
                                      <p:cBhvr>
                                        <p:cTn id="142" dur="1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377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2943 -0.03588 " pathEditMode="relative" rAng="0" ptsTypes="AA">
                                      <p:cBhvr>
                                        <p:cTn id="144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2" nodeType="withEffect">
                                  <p:stCondLst>
                                    <p:cond delay="661"/>
                                  </p:stCondLst>
                                  <p:childTnLst>
                                    <p:animScale>
                                      <p:cBhvr>
                                        <p:cTn id="146" dur="345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2" nodeType="withEffect">
                                  <p:stCondLst>
                                    <p:cond delay="685"/>
                                  </p:stCondLst>
                                  <p:childTnLst>
                                    <p:animScale>
                                      <p:cBhvr>
                                        <p:cTn id="148" dur="439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decel="100000" fill="hold" grpId="2" nodeType="withEffect">
                                  <p:stCondLst>
                                    <p:cond delay="697"/>
                                  </p:stCondLst>
                                  <p:childTnLst>
                                    <p:animScale>
                                      <p:cBhvr>
                                        <p:cTn id="150" dur="496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2" nodeType="withEffect">
                                  <p:stCondLst>
                                    <p:cond delay="583"/>
                                  </p:stCondLst>
                                  <p:childTnLst>
                                    <p:animScale>
                                      <p:cBhvr>
                                        <p:cTn id="152" dur="349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154" dur="407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538"/>
                                  </p:stCondLst>
                                  <p:childTnLst>
                                    <p:animScale>
                                      <p:cBhvr>
                                        <p:cTn id="156" dur="321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2" nodeType="withEffect">
                                  <p:stCondLst>
                                    <p:cond delay="736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2" nodeType="withEffect">
                                  <p:stCondLst>
                                    <p:cond delay="568"/>
                                  </p:stCondLst>
                                  <p:childTnLst>
                                    <p:animScale>
                                      <p:cBhvr>
                                        <p:cTn id="160" dur="435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162" dur="303" fill="hold"/>
                                        <p:tgtEl>
                                          <p:spTgt spid="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2" nodeType="withEffect">
                                  <p:stCondLst>
                                    <p:cond delay="539"/>
                                  </p:stCondLst>
                                  <p:childTnLst>
                                    <p:animScale>
                                      <p:cBhvr>
                                        <p:cTn id="164" dur="415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decel="100000" fill="hold" grpId="2" nodeType="withEffect">
                                  <p:stCondLst>
                                    <p:cond delay="678"/>
                                  </p:stCondLst>
                                  <p:childTnLst>
                                    <p:animScale>
                                      <p:cBhvr>
                                        <p:cTn id="166" dur="320" fill="hold"/>
                                        <p:tgtEl>
                                          <p:spTgt spid="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68" dur="321" fill="hold"/>
                                        <p:tgtEl>
                                          <p:spTgt spid="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849"/>
                                  </p:stCondLst>
                                  <p:childTnLst>
                                    <p:animScale>
                                      <p:cBhvr>
                                        <p:cTn id="170" dur="46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357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74" dur="309" fill="hold"/>
                                        <p:tgtEl>
                                          <p:spTgt spid="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2" nodeType="withEffect">
                                  <p:stCondLst>
                                    <p:cond delay="769"/>
                                  </p:stCondLst>
                                  <p:childTnLst>
                                    <p:animScale>
                                      <p:cBhvr>
                                        <p:cTn id="176" dur="359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grpId="2" nodeType="withEffect">
                                  <p:stCondLst>
                                    <p:cond delay="603"/>
                                  </p:stCondLst>
                                  <p:childTnLst>
                                    <p:animScale>
                                      <p:cBhvr>
                                        <p:cTn id="178" dur="376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536"/>
                                  </p:stCondLst>
                                  <p:childTnLst>
                                    <p:animScale>
                                      <p:cBhvr>
                                        <p:cTn id="180" dur="36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2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182" dur="49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6" presetClass="emph" presetSubtype="0" decel="100000" fill="hold" grpId="2" nodeType="withEffect">
                                  <p:stCondLst>
                                    <p:cond delay="629"/>
                                  </p:stCondLst>
                                  <p:childTnLst>
                                    <p:animScale>
                                      <p:cBhvr>
                                        <p:cTn id="184" dur="496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decel="100000" fill="hold" grpId="2" nodeType="withEffect">
                                  <p:stCondLst>
                                    <p:cond delay="816"/>
                                  </p:stCondLst>
                                  <p:childTnLst>
                                    <p:animScale>
                                      <p:cBhvr>
                                        <p:cTn id="186" dur="38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2" nodeType="withEffect">
                                  <p:stCondLst>
                                    <p:cond delay="619"/>
                                  </p:stCondLst>
                                  <p:childTnLst>
                                    <p:animScale>
                                      <p:cBhvr>
                                        <p:cTn id="188" dur="356" fill="hold"/>
                                        <p:tgtEl>
                                          <p:spTgt spid="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decel="100000" fill="hold" grpId="2" nodeType="withEffect">
                                  <p:stCondLst>
                                    <p:cond delay="594"/>
                                  </p:stCondLst>
                                  <p:childTnLst>
                                    <p:animScale>
                                      <p:cBhvr>
                                        <p:cTn id="190" dur="332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2" nodeType="withEffect">
                                  <p:stCondLst>
                                    <p:cond delay="692"/>
                                  </p:stCondLst>
                                  <p:childTnLst>
                                    <p:animScale>
                                      <p:cBhvr>
                                        <p:cTn id="192" dur="333" fill="hold"/>
                                        <p:tgtEl>
                                          <p:spTgt spid="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decel="100000" fill="hold" grpId="2" nodeType="withEffect">
                                  <p:stCondLst>
                                    <p:cond delay="602"/>
                                  </p:stCondLst>
                                  <p:childTnLst>
                                    <p:animScale>
                                      <p:cBhvr>
                                        <p:cTn id="194" dur="429" fill="hold"/>
                                        <p:tgtEl>
                                          <p:spTgt spid="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2" nodeType="withEffect">
                                  <p:stCondLst>
                                    <p:cond delay="636"/>
                                  </p:stCondLst>
                                  <p:childTnLst>
                                    <p:animScale>
                                      <p:cBhvr>
                                        <p:cTn id="196" dur="382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518"/>
                                  </p:stCondLst>
                                  <p:childTnLst>
                                    <p:animScale>
                                      <p:cBhvr>
                                        <p:cTn id="198" dur="383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2" nodeType="withEffect">
                                  <p:stCondLst>
                                    <p:cond delay="693"/>
                                  </p:stCondLst>
                                  <p:childTnLst>
                                    <p:animScale>
                                      <p:cBhvr>
                                        <p:cTn id="200" dur="443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decel="100000" fill="hold" grpId="2" nodeType="withEffect">
                                  <p:stCondLst>
                                    <p:cond delay="582"/>
                                  </p:stCondLst>
                                  <p:childTnLst>
                                    <p:animScale>
                                      <p:cBhvr>
                                        <p:cTn id="202" dur="365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decel="100000" fill="hold" grpId="2" nodeType="withEffect">
                                  <p:stCondLst>
                                    <p:cond delay="846"/>
                                  </p:stCondLst>
                                  <p:childTnLst>
                                    <p:animScale>
                                      <p:cBhvr>
                                        <p:cTn id="204" dur="427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fill="hold" grpId="2" nodeType="withEffect">
                                  <p:stCondLst>
                                    <p:cond delay="735"/>
                                  </p:stCondLst>
                                  <p:childTnLst>
                                    <p:animScale>
                                      <p:cBhvr>
                                        <p:cTn id="206" dur="342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decel="100000" fill="hold" grpId="2" nodeType="withEffect">
                                  <p:stCondLst>
                                    <p:cond delay="802"/>
                                  </p:stCondLst>
                                  <p:childTnLst>
                                    <p:animScale>
                                      <p:cBhvr>
                                        <p:cTn id="208" dur="337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210" dur="417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212" dur="316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decel="100000" fill="hold" grpId="2" nodeType="withEffect">
                                  <p:stCondLst>
                                    <p:cond delay="717"/>
                                  </p:stCondLst>
                                  <p:childTnLst>
                                    <p:animScale>
                                      <p:cBhvr>
                                        <p:cTn id="214" dur="392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889125" y="869950"/>
            <a:ext cx="9625965" cy="5759450"/>
            <a:chOff x="2991" y="1370"/>
            <a:chExt cx="15159" cy="9070"/>
          </a:xfrm>
        </p:grpSpPr>
        <p:pic>
          <p:nvPicPr>
            <p:cNvPr id="38" name="图片 37" descr="8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" y="1370"/>
              <a:ext cx="6435" cy="9071"/>
            </a:xfrm>
            <a:prstGeom prst="rect">
              <a:avLst/>
            </a:prstGeom>
          </p:spPr>
        </p:pic>
        <p:pic>
          <p:nvPicPr>
            <p:cNvPr id="61" name="图片 60" descr="9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6" y="1370"/>
              <a:ext cx="6434" cy="9071"/>
            </a:xfrm>
            <a:prstGeom prst="rect">
              <a:avLst/>
            </a:prstGeom>
          </p:spPr>
        </p:pic>
        <p:pic>
          <p:nvPicPr>
            <p:cNvPr id="63" name="图片 62" descr="10-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4" y="1370"/>
              <a:ext cx="6434" cy="90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889760" y="869950"/>
            <a:ext cx="9634220" cy="5759450"/>
            <a:chOff x="2976" y="1370"/>
            <a:chExt cx="15172" cy="9070"/>
          </a:xfrm>
        </p:grpSpPr>
        <p:pic>
          <p:nvPicPr>
            <p:cNvPr id="60" name="图片 59" descr="11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" y="1370"/>
              <a:ext cx="6435" cy="9071"/>
            </a:xfrm>
            <a:prstGeom prst="rect">
              <a:avLst/>
            </a:prstGeom>
          </p:spPr>
        </p:pic>
        <p:pic>
          <p:nvPicPr>
            <p:cNvPr id="62" name="图片 61" descr="12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0" y="1370"/>
              <a:ext cx="6434" cy="9071"/>
            </a:xfrm>
            <a:prstGeom prst="rect">
              <a:avLst/>
            </a:prstGeom>
          </p:spPr>
        </p:pic>
        <p:pic>
          <p:nvPicPr>
            <p:cNvPr id="65" name="图片 64" descr="13-01"/>
            <p:cNvPicPr>
              <a:picLocks noChangeAspect="1"/>
            </p:cNvPicPr>
            <p:nvPr/>
          </p:nvPicPr>
          <p:blipFill>
            <a:blip r:embed="rId5"/>
            <a:srcRect l="7778"/>
            <a:stretch>
              <a:fillRect/>
            </a:stretch>
          </p:blipFill>
          <p:spPr>
            <a:xfrm>
              <a:off x="12214" y="1370"/>
              <a:ext cx="5934" cy="9071"/>
            </a:xfrm>
            <a:prstGeom prst="rect">
              <a:avLst/>
            </a:prstGeom>
          </p:spPr>
        </p:pic>
      </p:grpSp>
      <p:sp>
        <p:nvSpPr>
          <p:cNvPr id="64" name="TextBox 47"/>
          <p:cNvSpPr txBox="1"/>
          <p:nvPr/>
        </p:nvSpPr>
        <p:spPr>
          <a:xfrm flipH="1">
            <a:off x="10541273" y="5499429"/>
            <a:ext cx="1415736" cy="36835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95886F"/>
                </a:solidFill>
                <a:latin typeface="Open Sans"/>
                <a:cs typeface="Lato Regular"/>
              </a:rPr>
              <a:t>滑动切换时间</a:t>
            </a:r>
            <a:endParaRPr kumimoji="0" lang="zh-CN" altLang="id-ID" sz="160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cxnSp>
        <p:nvCxnSpPr>
          <p:cNvPr id="66" name="Straight Connector 45"/>
          <p:cNvCxnSpPr/>
          <p:nvPr/>
        </p:nvCxnSpPr>
        <p:spPr>
          <a:xfrm>
            <a:off x="9742847" y="5700973"/>
            <a:ext cx="788376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8445" y="66040"/>
            <a:ext cx="40424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技术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方案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2" idx="2"/>
            <a:endCxn id="3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5" idx="1"/>
            <a:endCxn id="2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4" idx="1"/>
            <a:endCxn id="3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2" idx="7"/>
            <a:endCxn id="2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0"/>
            <a:endCxn id="3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8" idx="1"/>
            <a:endCxn id="2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7" idx="7"/>
            <a:endCxn id="3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3" idx="3"/>
            <a:endCxn id="2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8" idx="2"/>
            <a:endCxn id="2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3" idx="3"/>
            <a:endCxn id="3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9" idx="0"/>
            <a:endCxn id="2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7" idx="2"/>
            <a:endCxn id="3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35" idx="1"/>
            <a:endCxn id="3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5" idx="0"/>
            <a:endCxn id="2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endCxn id="2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stCxn id="3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" y="1141095"/>
            <a:ext cx="7809865" cy="418211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085215" y="5253355"/>
            <a:ext cx="684974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MVC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 Light" panose="02010600030101010101" charset="-122"/>
                <a:cs typeface="Corbel Light" panose="020B0303020204020204" charset="0"/>
              </a:rPr>
              <a:t>Model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小程序云数据库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 json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让我们在设计数据结构时更加自由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View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微信小程序前端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Control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微信小程序云函数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3" grpId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5" grpId="0"/>
      <p:bldP spid="4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04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运营推广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034282" y="2933514"/>
            <a:ext cx="295695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校园场景推广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应用场景拓宽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定制合作场景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A95A0992-148A-45DF-B040-DCC43B5E2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67"/>
          <a:stretch/>
        </p:blipFill>
        <p:spPr>
          <a:xfrm>
            <a:off x="2394637" y="1996464"/>
            <a:ext cx="3414100" cy="259401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2614FAF-5D41-4647-8E37-6C54F094C95D}"/>
              </a:ext>
            </a:extLst>
          </p:cNvPr>
          <p:cNvSpPr txBox="1"/>
          <p:nvPr/>
        </p:nvSpPr>
        <p:spPr>
          <a:xfrm>
            <a:off x="2913689" y="4505319"/>
            <a:ext cx="2302351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/>
              <a:t>Quantime</a:t>
            </a:r>
            <a:r>
              <a:rPr lang="zh-CN" altLang="en-US" sz="1600" dirty="0"/>
              <a:t>用户反馈群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群号：</a:t>
            </a:r>
            <a:r>
              <a:rPr lang="en-US" altLang="zh-CN" sz="1600" dirty="0"/>
              <a:t>865915970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  <p:bldP spid="61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7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endCxn id="7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10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7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6"/>
            <a:endCxn id="10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5"/>
            <a:endCxn id="15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4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4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8" idx="1"/>
            <a:endCxn id="14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8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48" idx="2"/>
            <a:endCxn id="4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2" idx="1"/>
            <a:endCxn id="4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1" idx="1"/>
            <a:endCxn id="4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4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5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5" idx="1"/>
            <a:endCxn id="4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4" idx="7"/>
            <a:endCxn id="5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0" idx="3"/>
            <a:endCxn id="4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5" idx="2"/>
            <a:endCxn id="4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49" idx="3"/>
            <a:endCxn id="4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6" idx="0"/>
            <a:endCxn id="4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4" idx="2"/>
            <a:endCxn id="5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1" idx="1"/>
            <a:endCxn id="5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1" idx="0"/>
            <a:endCxn id="4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4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商业分析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7"/>
          <p:cNvSpPr txBox="1"/>
          <p:nvPr/>
        </p:nvSpPr>
        <p:spPr>
          <a:xfrm>
            <a:off x="2252980" y="1585595"/>
            <a:ext cx="4032763" cy="85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在统计结果呈现上做出更智能，更精准的展现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在用户可保存的表单数量，类数量上施加相应的付费等级</a:t>
            </a:r>
          </a:p>
        </p:txBody>
      </p:sp>
      <p:sp>
        <p:nvSpPr>
          <p:cNvPr id="61" name="TextBox 18"/>
          <p:cNvSpPr txBox="1"/>
          <p:nvPr/>
        </p:nvSpPr>
        <p:spPr>
          <a:xfrm>
            <a:off x="2252944" y="1299073"/>
            <a:ext cx="242379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提供更精细化的付费功能</a:t>
            </a:r>
          </a:p>
        </p:txBody>
      </p:sp>
      <p:grpSp>
        <p:nvGrpSpPr>
          <p:cNvPr id="62" name="Group 19"/>
          <p:cNvGrpSpPr/>
          <p:nvPr/>
        </p:nvGrpSpPr>
        <p:grpSpPr>
          <a:xfrm>
            <a:off x="1526302" y="1406975"/>
            <a:ext cx="609600" cy="609600"/>
            <a:chOff x="1724485" y="2698702"/>
            <a:chExt cx="609600" cy="609600"/>
          </a:xfrm>
        </p:grpSpPr>
        <p:sp>
          <p:nvSpPr>
            <p:cNvPr id="63" name="Oval 20"/>
            <p:cNvSpPr/>
            <p:nvPr/>
          </p:nvSpPr>
          <p:spPr>
            <a:xfrm>
              <a:off x="1724485" y="2698702"/>
              <a:ext cx="609600" cy="609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1787873" y="280344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01</a:t>
              </a:r>
            </a:p>
          </p:txBody>
        </p:sp>
      </p:grpSp>
      <p:sp>
        <p:nvSpPr>
          <p:cNvPr id="65" name="TextBox 22"/>
          <p:cNvSpPr txBox="1"/>
          <p:nvPr/>
        </p:nvSpPr>
        <p:spPr>
          <a:xfrm>
            <a:off x="2264506" y="3398838"/>
            <a:ext cx="3662045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由于我们小程序广泛的传播属性，会为广告带来较高的点击率，从中获取盈利</a:t>
            </a:r>
          </a:p>
        </p:txBody>
      </p:sp>
      <p:sp>
        <p:nvSpPr>
          <p:cNvPr id="66" name="TextBox 23"/>
          <p:cNvSpPr txBox="1"/>
          <p:nvPr/>
        </p:nvSpPr>
        <p:spPr>
          <a:xfrm>
            <a:off x="2264470" y="3112493"/>
            <a:ext cx="120078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提供广告位</a:t>
            </a:r>
          </a:p>
        </p:txBody>
      </p:sp>
      <p:grpSp>
        <p:nvGrpSpPr>
          <p:cNvPr id="67" name="Group 24"/>
          <p:cNvGrpSpPr/>
          <p:nvPr/>
        </p:nvGrpSpPr>
        <p:grpSpPr>
          <a:xfrm>
            <a:off x="1537828" y="3220395"/>
            <a:ext cx="609600" cy="609600"/>
            <a:chOff x="1724485" y="3623300"/>
            <a:chExt cx="609600" cy="609600"/>
          </a:xfrm>
        </p:grpSpPr>
        <p:sp>
          <p:nvSpPr>
            <p:cNvPr id="68" name="Oval 25"/>
            <p:cNvSpPr/>
            <p:nvPr/>
          </p:nvSpPr>
          <p:spPr>
            <a:xfrm>
              <a:off x="1724485" y="3623300"/>
              <a:ext cx="609600" cy="60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TextBox 26"/>
            <p:cNvSpPr txBox="1"/>
            <p:nvPr/>
          </p:nvSpPr>
          <p:spPr>
            <a:xfrm>
              <a:off x="1787873" y="3729536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70" name="TextBox 27"/>
          <p:cNvSpPr txBox="1"/>
          <p:nvPr/>
        </p:nvSpPr>
        <p:spPr>
          <a:xfrm>
            <a:off x="2252980" y="5007610"/>
            <a:ext cx="4125991" cy="110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结合该小程序的应用场景，在同一产品线中继续开发其他产品，在应用场景上形成互补。</a:t>
            </a:r>
            <a:endParaRPr lang="en-US" altLang="zh-CN" sz="1400" dirty="0">
              <a:solidFill>
                <a:srgbClr val="7B91A1"/>
              </a:solidFill>
              <a:latin typeface="Open San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通过该小程序的流量反哺产品线上的其他产品，而这些产品可能有其自身的盈利方式。</a:t>
            </a:r>
          </a:p>
        </p:txBody>
      </p:sp>
      <p:sp>
        <p:nvSpPr>
          <p:cNvPr id="71" name="TextBox 28"/>
          <p:cNvSpPr txBox="1"/>
          <p:nvPr/>
        </p:nvSpPr>
        <p:spPr>
          <a:xfrm>
            <a:off x="2252944" y="4721442"/>
            <a:ext cx="996950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流量转移</a:t>
            </a:r>
          </a:p>
        </p:txBody>
      </p:sp>
      <p:grpSp>
        <p:nvGrpSpPr>
          <p:cNvPr id="72" name="Group 29"/>
          <p:cNvGrpSpPr/>
          <p:nvPr/>
        </p:nvGrpSpPr>
        <p:grpSpPr>
          <a:xfrm>
            <a:off x="1526302" y="4829344"/>
            <a:ext cx="609600" cy="609600"/>
            <a:chOff x="1724485" y="4547898"/>
            <a:chExt cx="609600" cy="609600"/>
          </a:xfrm>
        </p:grpSpPr>
        <p:sp>
          <p:nvSpPr>
            <p:cNvPr id="73" name="Oval 30"/>
            <p:cNvSpPr/>
            <p:nvPr/>
          </p:nvSpPr>
          <p:spPr>
            <a:xfrm>
              <a:off x="1724485" y="4547898"/>
              <a:ext cx="609600" cy="60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TextBox 31"/>
            <p:cNvSpPr txBox="1"/>
            <p:nvPr/>
          </p:nvSpPr>
          <p:spPr>
            <a:xfrm>
              <a:off x="1787873" y="465264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 Regular"/>
                <a:ea typeface="+mn-ea"/>
                <a:cs typeface="+mn-cs"/>
              </a:endParaRP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6949349" y="1236328"/>
            <a:ext cx="3728095" cy="5163559"/>
            <a:chOff x="6864481" y="1690566"/>
            <a:chExt cx="3728095" cy="5163559"/>
          </a:xfrm>
        </p:grpSpPr>
        <p:sp>
          <p:nvSpPr>
            <p:cNvPr id="118" name="Freeform 5"/>
            <p:cNvSpPr/>
            <p:nvPr/>
          </p:nvSpPr>
          <p:spPr bwMode="auto">
            <a:xfrm>
              <a:off x="8052178" y="6044508"/>
              <a:ext cx="1119086" cy="809617"/>
            </a:xfrm>
            <a:custGeom>
              <a:avLst/>
              <a:gdLst>
                <a:gd name="T0" fmla="*/ 2000 w 2000"/>
                <a:gd name="T1" fmla="*/ 205 h 266"/>
                <a:gd name="T2" fmla="*/ 2000 w 2000"/>
                <a:gd name="T3" fmla="*/ 266 h 266"/>
                <a:gd name="T4" fmla="*/ 1344 w 2000"/>
                <a:gd name="T5" fmla="*/ 266 h 266"/>
                <a:gd name="T6" fmla="*/ 1314 w 2000"/>
                <a:gd name="T7" fmla="*/ 245 h 266"/>
                <a:gd name="T8" fmla="*/ 1325 w 2000"/>
                <a:gd name="T9" fmla="*/ 212 h 266"/>
                <a:gd name="T10" fmla="*/ 1344 w 2000"/>
                <a:gd name="T11" fmla="*/ 162 h 266"/>
                <a:gd name="T12" fmla="*/ 1353 w 2000"/>
                <a:gd name="T13" fmla="*/ 140 h 266"/>
                <a:gd name="T14" fmla="*/ 1374 w 2000"/>
                <a:gd name="T15" fmla="*/ 132 h 266"/>
                <a:gd name="T16" fmla="*/ 1376 w 2000"/>
                <a:gd name="T17" fmla="*/ 131 h 266"/>
                <a:gd name="T18" fmla="*/ 1376 w 2000"/>
                <a:gd name="T19" fmla="*/ 66 h 266"/>
                <a:gd name="T20" fmla="*/ 1376 w 2000"/>
                <a:gd name="T21" fmla="*/ 61 h 266"/>
                <a:gd name="T22" fmla="*/ 1218 w 2000"/>
                <a:gd name="T23" fmla="*/ 61 h 266"/>
                <a:gd name="T24" fmla="*/ 1212 w 2000"/>
                <a:gd name="T25" fmla="*/ 60 h 266"/>
                <a:gd name="T26" fmla="*/ 1206 w 2000"/>
                <a:gd name="T27" fmla="*/ 61 h 266"/>
                <a:gd name="T28" fmla="*/ 1131 w 2000"/>
                <a:gd name="T29" fmla="*/ 61 h 266"/>
                <a:gd name="T30" fmla="*/ 1131 w 2000"/>
                <a:gd name="T31" fmla="*/ 66 h 266"/>
                <a:gd name="T32" fmla="*/ 1131 w 2000"/>
                <a:gd name="T33" fmla="*/ 131 h 266"/>
                <a:gd name="T34" fmla="*/ 1133 w 2000"/>
                <a:gd name="T35" fmla="*/ 132 h 266"/>
                <a:gd name="T36" fmla="*/ 1154 w 2000"/>
                <a:gd name="T37" fmla="*/ 140 h 266"/>
                <a:gd name="T38" fmla="*/ 1163 w 2000"/>
                <a:gd name="T39" fmla="*/ 162 h 266"/>
                <a:gd name="T40" fmla="*/ 1182 w 2000"/>
                <a:gd name="T41" fmla="*/ 212 h 266"/>
                <a:gd name="T42" fmla="*/ 1193 w 2000"/>
                <a:gd name="T43" fmla="*/ 245 h 266"/>
                <a:gd name="T44" fmla="*/ 1164 w 2000"/>
                <a:gd name="T45" fmla="*/ 266 h 266"/>
                <a:gd name="T46" fmla="*/ 0 w 2000"/>
                <a:gd name="T47" fmla="*/ 266 h 266"/>
                <a:gd name="T48" fmla="*/ 0 w 2000"/>
                <a:gd name="T49" fmla="*/ 205 h 266"/>
                <a:gd name="T50" fmla="*/ 1109 w 2000"/>
                <a:gd name="T51" fmla="*/ 205 h 266"/>
                <a:gd name="T52" fmla="*/ 1104 w 2000"/>
                <a:gd name="T53" fmla="*/ 186 h 266"/>
                <a:gd name="T54" fmla="*/ 1070 w 2000"/>
                <a:gd name="T55" fmla="*/ 133 h 266"/>
                <a:gd name="T56" fmla="*/ 1070 w 2000"/>
                <a:gd name="T57" fmla="*/ 68 h 266"/>
                <a:gd name="T58" fmla="*/ 1082 w 2000"/>
                <a:gd name="T59" fmla="*/ 20 h 266"/>
                <a:gd name="T60" fmla="*/ 1127 w 2000"/>
                <a:gd name="T61" fmla="*/ 0 h 266"/>
                <a:gd name="T62" fmla="*/ 1206 w 2000"/>
                <a:gd name="T63" fmla="*/ 0 h 266"/>
                <a:gd name="T64" fmla="*/ 1212 w 2000"/>
                <a:gd name="T65" fmla="*/ 1 h 266"/>
                <a:gd name="T66" fmla="*/ 1218 w 2000"/>
                <a:gd name="T67" fmla="*/ 0 h 266"/>
                <a:gd name="T68" fmla="*/ 1380 w 2000"/>
                <a:gd name="T69" fmla="*/ 0 h 266"/>
                <a:gd name="T70" fmla="*/ 1425 w 2000"/>
                <a:gd name="T71" fmla="*/ 20 h 266"/>
                <a:gd name="T72" fmla="*/ 1437 w 2000"/>
                <a:gd name="T73" fmla="*/ 68 h 266"/>
                <a:gd name="T74" fmla="*/ 1437 w 2000"/>
                <a:gd name="T75" fmla="*/ 133 h 266"/>
                <a:gd name="T76" fmla="*/ 1403 w 2000"/>
                <a:gd name="T77" fmla="*/ 186 h 266"/>
                <a:gd name="T78" fmla="*/ 1398 w 2000"/>
                <a:gd name="T79" fmla="*/ 205 h 266"/>
                <a:gd name="T80" fmla="*/ 2000 w 2000"/>
                <a:gd name="T81" fmla="*/ 205 h 266"/>
                <a:gd name="connsiteX0" fmla="*/ 10000 w 10000"/>
                <a:gd name="connsiteY0" fmla="*/ 7707 h 10000"/>
                <a:gd name="connsiteX1" fmla="*/ 10000 w 10000"/>
                <a:gd name="connsiteY1" fmla="*/ 10000 h 10000"/>
                <a:gd name="connsiteX2" fmla="*/ 6720 w 10000"/>
                <a:gd name="connsiteY2" fmla="*/ 10000 h 10000"/>
                <a:gd name="connsiteX3" fmla="*/ 6570 w 10000"/>
                <a:gd name="connsiteY3" fmla="*/ 9211 h 10000"/>
                <a:gd name="connsiteX4" fmla="*/ 6625 w 10000"/>
                <a:gd name="connsiteY4" fmla="*/ 7970 h 10000"/>
                <a:gd name="connsiteX5" fmla="*/ 6720 w 10000"/>
                <a:gd name="connsiteY5" fmla="*/ 6090 h 10000"/>
                <a:gd name="connsiteX6" fmla="*/ 6765 w 10000"/>
                <a:gd name="connsiteY6" fmla="*/ 5263 h 10000"/>
                <a:gd name="connsiteX7" fmla="*/ 6870 w 10000"/>
                <a:gd name="connsiteY7" fmla="*/ 4962 h 10000"/>
                <a:gd name="connsiteX8" fmla="*/ 6880 w 10000"/>
                <a:gd name="connsiteY8" fmla="*/ 4925 h 10000"/>
                <a:gd name="connsiteX9" fmla="*/ 6880 w 10000"/>
                <a:gd name="connsiteY9" fmla="*/ 2481 h 10000"/>
                <a:gd name="connsiteX10" fmla="*/ 6880 w 10000"/>
                <a:gd name="connsiteY10" fmla="*/ 2293 h 10000"/>
                <a:gd name="connsiteX11" fmla="*/ 6090 w 10000"/>
                <a:gd name="connsiteY11" fmla="*/ 2293 h 10000"/>
                <a:gd name="connsiteX12" fmla="*/ 6060 w 10000"/>
                <a:gd name="connsiteY12" fmla="*/ 2256 h 10000"/>
                <a:gd name="connsiteX13" fmla="*/ 6030 w 10000"/>
                <a:gd name="connsiteY13" fmla="*/ 2293 h 10000"/>
                <a:gd name="connsiteX14" fmla="*/ 5655 w 10000"/>
                <a:gd name="connsiteY14" fmla="*/ 2293 h 10000"/>
                <a:gd name="connsiteX15" fmla="*/ 5655 w 10000"/>
                <a:gd name="connsiteY15" fmla="*/ 2481 h 10000"/>
                <a:gd name="connsiteX16" fmla="*/ 5655 w 10000"/>
                <a:gd name="connsiteY16" fmla="*/ 4925 h 10000"/>
                <a:gd name="connsiteX17" fmla="*/ 5665 w 10000"/>
                <a:gd name="connsiteY17" fmla="*/ 4962 h 10000"/>
                <a:gd name="connsiteX18" fmla="*/ 5770 w 10000"/>
                <a:gd name="connsiteY18" fmla="*/ 5263 h 10000"/>
                <a:gd name="connsiteX19" fmla="*/ 5815 w 10000"/>
                <a:gd name="connsiteY19" fmla="*/ 6090 h 10000"/>
                <a:gd name="connsiteX20" fmla="*/ 5910 w 10000"/>
                <a:gd name="connsiteY20" fmla="*/ 7970 h 10000"/>
                <a:gd name="connsiteX21" fmla="*/ 5965 w 10000"/>
                <a:gd name="connsiteY21" fmla="*/ 9211 h 10000"/>
                <a:gd name="connsiteX22" fmla="*/ 5820 w 10000"/>
                <a:gd name="connsiteY22" fmla="*/ 10000 h 10000"/>
                <a:gd name="connsiteX23" fmla="*/ 0 w 10000"/>
                <a:gd name="connsiteY23" fmla="*/ 10000 h 10000"/>
                <a:gd name="connsiteX24" fmla="*/ 5545 w 10000"/>
                <a:gd name="connsiteY24" fmla="*/ 7707 h 10000"/>
                <a:gd name="connsiteX25" fmla="*/ 5520 w 10000"/>
                <a:gd name="connsiteY25" fmla="*/ 6992 h 10000"/>
                <a:gd name="connsiteX26" fmla="*/ 5350 w 10000"/>
                <a:gd name="connsiteY26" fmla="*/ 5000 h 10000"/>
                <a:gd name="connsiteX27" fmla="*/ 5350 w 10000"/>
                <a:gd name="connsiteY27" fmla="*/ 2556 h 10000"/>
                <a:gd name="connsiteX28" fmla="*/ 5410 w 10000"/>
                <a:gd name="connsiteY28" fmla="*/ 752 h 10000"/>
                <a:gd name="connsiteX29" fmla="*/ 5635 w 10000"/>
                <a:gd name="connsiteY29" fmla="*/ 0 h 10000"/>
                <a:gd name="connsiteX30" fmla="*/ 6030 w 10000"/>
                <a:gd name="connsiteY30" fmla="*/ 0 h 10000"/>
                <a:gd name="connsiteX31" fmla="*/ 6060 w 10000"/>
                <a:gd name="connsiteY31" fmla="*/ 38 h 10000"/>
                <a:gd name="connsiteX32" fmla="*/ 6090 w 10000"/>
                <a:gd name="connsiteY32" fmla="*/ 0 h 10000"/>
                <a:gd name="connsiteX33" fmla="*/ 6900 w 10000"/>
                <a:gd name="connsiteY33" fmla="*/ 0 h 10000"/>
                <a:gd name="connsiteX34" fmla="*/ 7125 w 10000"/>
                <a:gd name="connsiteY34" fmla="*/ 752 h 10000"/>
                <a:gd name="connsiteX35" fmla="*/ 7185 w 10000"/>
                <a:gd name="connsiteY35" fmla="*/ 2556 h 10000"/>
                <a:gd name="connsiteX36" fmla="*/ 7185 w 10000"/>
                <a:gd name="connsiteY36" fmla="*/ 5000 h 10000"/>
                <a:gd name="connsiteX37" fmla="*/ 7015 w 10000"/>
                <a:gd name="connsiteY37" fmla="*/ 6992 h 10000"/>
                <a:gd name="connsiteX38" fmla="*/ 6990 w 10000"/>
                <a:gd name="connsiteY38" fmla="*/ 7707 h 10000"/>
                <a:gd name="connsiteX39" fmla="*/ 10000 w 10000"/>
                <a:gd name="connsiteY39" fmla="*/ 7707 h 10000"/>
                <a:gd name="connsiteX0-1" fmla="*/ 4653 w 4653"/>
                <a:gd name="connsiteY0-2" fmla="*/ 7707 h 10000"/>
                <a:gd name="connsiteX1-3" fmla="*/ 4653 w 4653"/>
                <a:gd name="connsiteY1-4" fmla="*/ 10000 h 10000"/>
                <a:gd name="connsiteX2-5" fmla="*/ 1373 w 4653"/>
                <a:gd name="connsiteY2-6" fmla="*/ 10000 h 10000"/>
                <a:gd name="connsiteX3-7" fmla="*/ 1223 w 4653"/>
                <a:gd name="connsiteY3-8" fmla="*/ 9211 h 10000"/>
                <a:gd name="connsiteX4-9" fmla="*/ 1278 w 4653"/>
                <a:gd name="connsiteY4-10" fmla="*/ 7970 h 10000"/>
                <a:gd name="connsiteX5-11" fmla="*/ 1373 w 4653"/>
                <a:gd name="connsiteY5-12" fmla="*/ 6090 h 10000"/>
                <a:gd name="connsiteX6-13" fmla="*/ 1418 w 4653"/>
                <a:gd name="connsiteY6-14" fmla="*/ 5263 h 10000"/>
                <a:gd name="connsiteX7-15" fmla="*/ 1523 w 4653"/>
                <a:gd name="connsiteY7-16" fmla="*/ 4962 h 10000"/>
                <a:gd name="connsiteX8-17" fmla="*/ 1533 w 4653"/>
                <a:gd name="connsiteY8-18" fmla="*/ 4925 h 10000"/>
                <a:gd name="connsiteX9-19" fmla="*/ 1533 w 4653"/>
                <a:gd name="connsiteY9-20" fmla="*/ 2481 h 10000"/>
                <a:gd name="connsiteX10-21" fmla="*/ 1533 w 4653"/>
                <a:gd name="connsiteY10-22" fmla="*/ 2293 h 10000"/>
                <a:gd name="connsiteX11-23" fmla="*/ 743 w 4653"/>
                <a:gd name="connsiteY11-24" fmla="*/ 2293 h 10000"/>
                <a:gd name="connsiteX12-25" fmla="*/ 713 w 4653"/>
                <a:gd name="connsiteY12-26" fmla="*/ 2256 h 10000"/>
                <a:gd name="connsiteX13-27" fmla="*/ 683 w 4653"/>
                <a:gd name="connsiteY13-28" fmla="*/ 2293 h 10000"/>
                <a:gd name="connsiteX14-29" fmla="*/ 308 w 4653"/>
                <a:gd name="connsiteY14-30" fmla="*/ 2293 h 10000"/>
                <a:gd name="connsiteX15-31" fmla="*/ 308 w 4653"/>
                <a:gd name="connsiteY15-32" fmla="*/ 2481 h 10000"/>
                <a:gd name="connsiteX16-33" fmla="*/ 308 w 4653"/>
                <a:gd name="connsiteY16-34" fmla="*/ 4925 h 10000"/>
                <a:gd name="connsiteX17-35" fmla="*/ 318 w 4653"/>
                <a:gd name="connsiteY17-36" fmla="*/ 4962 h 10000"/>
                <a:gd name="connsiteX18-37" fmla="*/ 423 w 4653"/>
                <a:gd name="connsiteY18-38" fmla="*/ 5263 h 10000"/>
                <a:gd name="connsiteX19-39" fmla="*/ 468 w 4653"/>
                <a:gd name="connsiteY19-40" fmla="*/ 6090 h 10000"/>
                <a:gd name="connsiteX20-41" fmla="*/ 563 w 4653"/>
                <a:gd name="connsiteY20-42" fmla="*/ 7970 h 10000"/>
                <a:gd name="connsiteX21-43" fmla="*/ 618 w 4653"/>
                <a:gd name="connsiteY21-44" fmla="*/ 9211 h 10000"/>
                <a:gd name="connsiteX22-45" fmla="*/ 473 w 4653"/>
                <a:gd name="connsiteY22-46" fmla="*/ 10000 h 10000"/>
                <a:gd name="connsiteX23-47" fmla="*/ 198 w 4653"/>
                <a:gd name="connsiteY23-48" fmla="*/ 7707 h 10000"/>
                <a:gd name="connsiteX24-49" fmla="*/ 173 w 4653"/>
                <a:gd name="connsiteY24-50" fmla="*/ 6992 h 10000"/>
                <a:gd name="connsiteX25-51" fmla="*/ 3 w 4653"/>
                <a:gd name="connsiteY25-52" fmla="*/ 5000 h 10000"/>
                <a:gd name="connsiteX26-53" fmla="*/ 3 w 4653"/>
                <a:gd name="connsiteY26-54" fmla="*/ 2556 h 10000"/>
                <a:gd name="connsiteX27-55" fmla="*/ 63 w 4653"/>
                <a:gd name="connsiteY27-56" fmla="*/ 752 h 10000"/>
                <a:gd name="connsiteX28-57" fmla="*/ 288 w 4653"/>
                <a:gd name="connsiteY28-58" fmla="*/ 0 h 10000"/>
                <a:gd name="connsiteX29-59" fmla="*/ 683 w 4653"/>
                <a:gd name="connsiteY29-60" fmla="*/ 0 h 10000"/>
                <a:gd name="connsiteX30-61" fmla="*/ 713 w 4653"/>
                <a:gd name="connsiteY30-62" fmla="*/ 38 h 10000"/>
                <a:gd name="connsiteX31-63" fmla="*/ 743 w 4653"/>
                <a:gd name="connsiteY31-64" fmla="*/ 0 h 10000"/>
                <a:gd name="connsiteX32-65" fmla="*/ 1553 w 4653"/>
                <a:gd name="connsiteY32-66" fmla="*/ 0 h 10000"/>
                <a:gd name="connsiteX33-67" fmla="*/ 1778 w 4653"/>
                <a:gd name="connsiteY33-68" fmla="*/ 752 h 10000"/>
                <a:gd name="connsiteX34-69" fmla="*/ 1838 w 4653"/>
                <a:gd name="connsiteY34-70" fmla="*/ 2556 h 10000"/>
                <a:gd name="connsiteX35-71" fmla="*/ 1838 w 4653"/>
                <a:gd name="connsiteY35-72" fmla="*/ 5000 h 10000"/>
                <a:gd name="connsiteX36-73" fmla="*/ 1668 w 4653"/>
                <a:gd name="connsiteY36-74" fmla="*/ 6992 h 10000"/>
                <a:gd name="connsiteX37-75" fmla="*/ 1643 w 4653"/>
                <a:gd name="connsiteY37-76" fmla="*/ 7707 h 10000"/>
                <a:gd name="connsiteX38-77" fmla="*/ 4653 w 4653"/>
                <a:gd name="connsiteY38-78" fmla="*/ 7707 h 10000"/>
                <a:gd name="connsiteX0-79" fmla="*/ 3531 w 10000"/>
                <a:gd name="connsiteY0-80" fmla="*/ 7707 h 10000"/>
                <a:gd name="connsiteX1-81" fmla="*/ 10000 w 10000"/>
                <a:gd name="connsiteY1-82" fmla="*/ 10000 h 10000"/>
                <a:gd name="connsiteX2-83" fmla="*/ 2951 w 10000"/>
                <a:gd name="connsiteY2-84" fmla="*/ 10000 h 10000"/>
                <a:gd name="connsiteX3-85" fmla="*/ 2628 w 10000"/>
                <a:gd name="connsiteY3-86" fmla="*/ 9211 h 10000"/>
                <a:gd name="connsiteX4-87" fmla="*/ 2747 w 10000"/>
                <a:gd name="connsiteY4-88" fmla="*/ 7970 h 10000"/>
                <a:gd name="connsiteX5-89" fmla="*/ 2951 w 10000"/>
                <a:gd name="connsiteY5-90" fmla="*/ 6090 h 10000"/>
                <a:gd name="connsiteX6-91" fmla="*/ 3047 w 10000"/>
                <a:gd name="connsiteY6-92" fmla="*/ 5263 h 10000"/>
                <a:gd name="connsiteX7-93" fmla="*/ 3273 w 10000"/>
                <a:gd name="connsiteY7-94" fmla="*/ 4962 h 10000"/>
                <a:gd name="connsiteX8-95" fmla="*/ 3295 w 10000"/>
                <a:gd name="connsiteY8-96" fmla="*/ 4925 h 10000"/>
                <a:gd name="connsiteX9-97" fmla="*/ 3295 w 10000"/>
                <a:gd name="connsiteY9-98" fmla="*/ 2481 h 10000"/>
                <a:gd name="connsiteX10-99" fmla="*/ 3295 w 10000"/>
                <a:gd name="connsiteY10-100" fmla="*/ 2293 h 10000"/>
                <a:gd name="connsiteX11-101" fmla="*/ 1597 w 10000"/>
                <a:gd name="connsiteY11-102" fmla="*/ 2293 h 10000"/>
                <a:gd name="connsiteX12-103" fmla="*/ 1532 w 10000"/>
                <a:gd name="connsiteY12-104" fmla="*/ 2256 h 10000"/>
                <a:gd name="connsiteX13-105" fmla="*/ 1468 w 10000"/>
                <a:gd name="connsiteY13-106" fmla="*/ 2293 h 10000"/>
                <a:gd name="connsiteX14-107" fmla="*/ 662 w 10000"/>
                <a:gd name="connsiteY14-108" fmla="*/ 2293 h 10000"/>
                <a:gd name="connsiteX15-109" fmla="*/ 662 w 10000"/>
                <a:gd name="connsiteY15-110" fmla="*/ 2481 h 10000"/>
                <a:gd name="connsiteX16-111" fmla="*/ 662 w 10000"/>
                <a:gd name="connsiteY16-112" fmla="*/ 4925 h 10000"/>
                <a:gd name="connsiteX17-113" fmla="*/ 683 w 10000"/>
                <a:gd name="connsiteY17-114" fmla="*/ 4962 h 10000"/>
                <a:gd name="connsiteX18-115" fmla="*/ 909 w 10000"/>
                <a:gd name="connsiteY18-116" fmla="*/ 5263 h 10000"/>
                <a:gd name="connsiteX19-117" fmla="*/ 1006 w 10000"/>
                <a:gd name="connsiteY19-118" fmla="*/ 6090 h 10000"/>
                <a:gd name="connsiteX20-119" fmla="*/ 1210 w 10000"/>
                <a:gd name="connsiteY20-120" fmla="*/ 7970 h 10000"/>
                <a:gd name="connsiteX21-121" fmla="*/ 1328 w 10000"/>
                <a:gd name="connsiteY21-122" fmla="*/ 9211 h 10000"/>
                <a:gd name="connsiteX22-123" fmla="*/ 1017 w 10000"/>
                <a:gd name="connsiteY22-124" fmla="*/ 10000 h 10000"/>
                <a:gd name="connsiteX23-125" fmla="*/ 426 w 10000"/>
                <a:gd name="connsiteY23-126" fmla="*/ 7707 h 10000"/>
                <a:gd name="connsiteX24-127" fmla="*/ 372 w 10000"/>
                <a:gd name="connsiteY24-128" fmla="*/ 6992 h 10000"/>
                <a:gd name="connsiteX25-129" fmla="*/ 6 w 10000"/>
                <a:gd name="connsiteY25-130" fmla="*/ 5000 h 10000"/>
                <a:gd name="connsiteX26-131" fmla="*/ 6 w 10000"/>
                <a:gd name="connsiteY26-132" fmla="*/ 2556 h 10000"/>
                <a:gd name="connsiteX27-133" fmla="*/ 135 w 10000"/>
                <a:gd name="connsiteY27-134" fmla="*/ 752 h 10000"/>
                <a:gd name="connsiteX28-135" fmla="*/ 619 w 10000"/>
                <a:gd name="connsiteY28-136" fmla="*/ 0 h 10000"/>
                <a:gd name="connsiteX29-137" fmla="*/ 1468 w 10000"/>
                <a:gd name="connsiteY29-138" fmla="*/ 0 h 10000"/>
                <a:gd name="connsiteX30-139" fmla="*/ 1532 w 10000"/>
                <a:gd name="connsiteY30-140" fmla="*/ 38 h 10000"/>
                <a:gd name="connsiteX31-141" fmla="*/ 1597 w 10000"/>
                <a:gd name="connsiteY31-142" fmla="*/ 0 h 10000"/>
                <a:gd name="connsiteX32-143" fmla="*/ 3338 w 10000"/>
                <a:gd name="connsiteY32-144" fmla="*/ 0 h 10000"/>
                <a:gd name="connsiteX33-145" fmla="*/ 3821 w 10000"/>
                <a:gd name="connsiteY33-146" fmla="*/ 752 h 10000"/>
                <a:gd name="connsiteX34-147" fmla="*/ 3950 w 10000"/>
                <a:gd name="connsiteY34-148" fmla="*/ 2556 h 10000"/>
                <a:gd name="connsiteX35-149" fmla="*/ 3950 w 10000"/>
                <a:gd name="connsiteY35-150" fmla="*/ 5000 h 10000"/>
                <a:gd name="connsiteX36-151" fmla="*/ 3585 w 10000"/>
                <a:gd name="connsiteY36-152" fmla="*/ 6992 h 10000"/>
                <a:gd name="connsiteX37-153" fmla="*/ 3531 w 10000"/>
                <a:gd name="connsiteY37-154" fmla="*/ 7707 h 10000"/>
                <a:gd name="connsiteX0-155" fmla="*/ 3531 w 3955"/>
                <a:gd name="connsiteY0-156" fmla="*/ 7707 h 10000"/>
                <a:gd name="connsiteX1-157" fmla="*/ 2951 w 3955"/>
                <a:gd name="connsiteY1-158" fmla="*/ 10000 h 10000"/>
                <a:gd name="connsiteX2-159" fmla="*/ 2628 w 3955"/>
                <a:gd name="connsiteY2-160" fmla="*/ 9211 h 10000"/>
                <a:gd name="connsiteX3-161" fmla="*/ 2747 w 3955"/>
                <a:gd name="connsiteY3-162" fmla="*/ 7970 h 10000"/>
                <a:gd name="connsiteX4-163" fmla="*/ 2951 w 3955"/>
                <a:gd name="connsiteY4-164" fmla="*/ 6090 h 10000"/>
                <a:gd name="connsiteX5-165" fmla="*/ 3047 w 3955"/>
                <a:gd name="connsiteY5-166" fmla="*/ 5263 h 10000"/>
                <a:gd name="connsiteX6-167" fmla="*/ 3273 w 3955"/>
                <a:gd name="connsiteY6-168" fmla="*/ 4962 h 10000"/>
                <a:gd name="connsiteX7-169" fmla="*/ 3295 w 3955"/>
                <a:gd name="connsiteY7-170" fmla="*/ 4925 h 10000"/>
                <a:gd name="connsiteX8-171" fmla="*/ 3295 w 3955"/>
                <a:gd name="connsiteY8-172" fmla="*/ 2481 h 10000"/>
                <a:gd name="connsiteX9-173" fmla="*/ 3295 w 3955"/>
                <a:gd name="connsiteY9-174" fmla="*/ 2293 h 10000"/>
                <a:gd name="connsiteX10-175" fmla="*/ 1597 w 3955"/>
                <a:gd name="connsiteY10-176" fmla="*/ 2293 h 10000"/>
                <a:gd name="connsiteX11-177" fmla="*/ 1532 w 3955"/>
                <a:gd name="connsiteY11-178" fmla="*/ 2256 h 10000"/>
                <a:gd name="connsiteX12-179" fmla="*/ 1468 w 3955"/>
                <a:gd name="connsiteY12-180" fmla="*/ 2293 h 10000"/>
                <a:gd name="connsiteX13-181" fmla="*/ 662 w 3955"/>
                <a:gd name="connsiteY13-182" fmla="*/ 2293 h 10000"/>
                <a:gd name="connsiteX14-183" fmla="*/ 662 w 3955"/>
                <a:gd name="connsiteY14-184" fmla="*/ 2481 h 10000"/>
                <a:gd name="connsiteX15-185" fmla="*/ 662 w 3955"/>
                <a:gd name="connsiteY15-186" fmla="*/ 4925 h 10000"/>
                <a:gd name="connsiteX16-187" fmla="*/ 683 w 3955"/>
                <a:gd name="connsiteY16-188" fmla="*/ 4962 h 10000"/>
                <a:gd name="connsiteX17-189" fmla="*/ 909 w 3955"/>
                <a:gd name="connsiteY17-190" fmla="*/ 5263 h 10000"/>
                <a:gd name="connsiteX18-191" fmla="*/ 1006 w 3955"/>
                <a:gd name="connsiteY18-192" fmla="*/ 6090 h 10000"/>
                <a:gd name="connsiteX19-193" fmla="*/ 1210 w 3955"/>
                <a:gd name="connsiteY19-194" fmla="*/ 7970 h 10000"/>
                <a:gd name="connsiteX20-195" fmla="*/ 1328 w 3955"/>
                <a:gd name="connsiteY20-196" fmla="*/ 9211 h 10000"/>
                <a:gd name="connsiteX21-197" fmla="*/ 1017 w 3955"/>
                <a:gd name="connsiteY21-198" fmla="*/ 10000 h 10000"/>
                <a:gd name="connsiteX22-199" fmla="*/ 426 w 3955"/>
                <a:gd name="connsiteY22-200" fmla="*/ 7707 h 10000"/>
                <a:gd name="connsiteX23-201" fmla="*/ 372 w 3955"/>
                <a:gd name="connsiteY23-202" fmla="*/ 6992 h 10000"/>
                <a:gd name="connsiteX24-203" fmla="*/ 6 w 3955"/>
                <a:gd name="connsiteY24-204" fmla="*/ 5000 h 10000"/>
                <a:gd name="connsiteX25-205" fmla="*/ 6 w 3955"/>
                <a:gd name="connsiteY25-206" fmla="*/ 2556 h 10000"/>
                <a:gd name="connsiteX26-207" fmla="*/ 135 w 3955"/>
                <a:gd name="connsiteY26-208" fmla="*/ 752 h 10000"/>
                <a:gd name="connsiteX27-209" fmla="*/ 619 w 3955"/>
                <a:gd name="connsiteY27-210" fmla="*/ 0 h 10000"/>
                <a:gd name="connsiteX28-211" fmla="*/ 1468 w 3955"/>
                <a:gd name="connsiteY28-212" fmla="*/ 0 h 10000"/>
                <a:gd name="connsiteX29-213" fmla="*/ 1532 w 3955"/>
                <a:gd name="connsiteY29-214" fmla="*/ 38 h 10000"/>
                <a:gd name="connsiteX30-215" fmla="*/ 1597 w 3955"/>
                <a:gd name="connsiteY30-216" fmla="*/ 0 h 10000"/>
                <a:gd name="connsiteX31-217" fmla="*/ 3338 w 3955"/>
                <a:gd name="connsiteY31-218" fmla="*/ 0 h 10000"/>
                <a:gd name="connsiteX32-219" fmla="*/ 3821 w 3955"/>
                <a:gd name="connsiteY32-220" fmla="*/ 752 h 10000"/>
                <a:gd name="connsiteX33-221" fmla="*/ 3950 w 3955"/>
                <a:gd name="connsiteY33-222" fmla="*/ 2556 h 10000"/>
                <a:gd name="connsiteX34-223" fmla="*/ 3950 w 3955"/>
                <a:gd name="connsiteY34-224" fmla="*/ 5000 h 10000"/>
                <a:gd name="connsiteX35-225" fmla="*/ 3585 w 3955"/>
                <a:gd name="connsiteY35-226" fmla="*/ 6992 h 10000"/>
                <a:gd name="connsiteX36-227" fmla="*/ 3531 w 3955"/>
                <a:gd name="connsiteY36-228" fmla="*/ 7707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</a:cxnLst>
              <a:rect l="l" t="t" r="r" b="b"/>
              <a:pathLst>
                <a:path w="3955" h="10000">
                  <a:moveTo>
                    <a:pt x="3531" y="7707"/>
                  </a:moveTo>
                  <a:lnTo>
                    <a:pt x="2951" y="10000"/>
                  </a:lnTo>
                  <a:cubicBezTo>
                    <a:pt x="2800" y="10000"/>
                    <a:pt x="2671" y="9699"/>
                    <a:pt x="2628" y="9211"/>
                  </a:cubicBezTo>
                  <a:cubicBezTo>
                    <a:pt x="2585" y="8759"/>
                    <a:pt x="2628" y="8233"/>
                    <a:pt x="2747" y="7970"/>
                  </a:cubicBezTo>
                  <a:cubicBezTo>
                    <a:pt x="2768" y="7895"/>
                    <a:pt x="2951" y="7293"/>
                    <a:pt x="2951" y="6090"/>
                  </a:cubicBezTo>
                  <a:cubicBezTo>
                    <a:pt x="2951" y="5789"/>
                    <a:pt x="2983" y="5489"/>
                    <a:pt x="3047" y="5263"/>
                  </a:cubicBezTo>
                  <a:cubicBezTo>
                    <a:pt x="3112" y="5038"/>
                    <a:pt x="3187" y="4925"/>
                    <a:pt x="3273" y="4962"/>
                  </a:cubicBezTo>
                  <a:cubicBezTo>
                    <a:pt x="3284" y="4962"/>
                    <a:pt x="3284" y="4925"/>
                    <a:pt x="3295" y="4925"/>
                  </a:cubicBezTo>
                  <a:lnTo>
                    <a:pt x="3295" y="2481"/>
                  </a:lnTo>
                  <a:lnTo>
                    <a:pt x="3295" y="2293"/>
                  </a:lnTo>
                  <a:lnTo>
                    <a:pt x="1597" y="2293"/>
                  </a:lnTo>
                  <a:cubicBezTo>
                    <a:pt x="1575" y="2293"/>
                    <a:pt x="1554" y="2293"/>
                    <a:pt x="1532" y="2256"/>
                  </a:cubicBezTo>
                  <a:cubicBezTo>
                    <a:pt x="1511" y="2293"/>
                    <a:pt x="1489" y="2293"/>
                    <a:pt x="1468" y="2293"/>
                  </a:cubicBezTo>
                  <a:lnTo>
                    <a:pt x="662" y="2293"/>
                  </a:lnTo>
                  <a:lnTo>
                    <a:pt x="662" y="2481"/>
                  </a:lnTo>
                  <a:lnTo>
                    <a:pt x="662" y="4925"/>
                  </a:lnTo>
                  <a:cubicBezTo>
                    <a:pt x="673" y="4925"/>
                    <a:pt x="673" y="4962"/>
                    <a:pt x="683" y="4962"/>
                  </a:cubicBezTo>
                  <a:cubicBezTo>
                    <a:pt x="769" y="4925"/>
                    <a:pt x="855" y="5038"/>
                    <a:pt x="909" y="5263"/>
                  </a:cubicBezTo>
                  <a:cubicBezTo>
                    <a:pt x="984" y="5489"/>
                    <a:pt x="1006" y="5789"/>
                    <a:pt x="1006" y="6090"/>
                  </a:cubicBezTo>
                  <a:cubicBezTo>
                    <a:pt x="1006" y="7293"/>
                    <a:pt x="1188" y="7895"/>
                    <a:pt x="1210" y="7970"/>
                  </a:cubicBezTo>
                  <a:cubicBezTo>
                    <a:pt x="1328" y="8233"/>
                    <a:pt x="1371" y="8759"/>
                    <a:pt x="1328" y="9211"/>
                  </a:cubicBezTo>
                  <a:cubicBezTo>
                    <a:pt x="1285" y="9699"/>
                    <a:pt x="1156" y="10000"/>
                    <a:pt x="1017" y="10000"/>
                  </a:cubicBezTo>
                  <a:cubicBezTo>
                    <a:pt x="819" y="9236"/>
                    <a:pt x="623" y="8471"/>
                    <a:pt x="426" y="7707"/>
                  </a:cubicBezTo>
                  <a:cubicBezTo>
                    <a:pt x="404" y="7481"/>
                    <a:pt x="393" y="7256"/>
                    <a:pt x="372" y="6992"/>
                  </a:cubicBezTo>
                  <a:cubicBezTo>
                    <a:pt x="168" y="6654"/>
                    <a:pt x="6" y="5977"/>
                    <a:pt x="6" y="5000"/>
                  </a:cubicBezTo>
                  <a:lnTo>
                    <a:pt x="6" y="2556"/>
                  </a:lnTo>
                  <a:cubicBezTo>
                    <a:pt x="-4" y="2218"/>
                    <a:pt x="-15" y="1391"/>
                    <a:pt x="135" y="752"/>
                  </a:cubicBezTo>
                  <a:cubicBezTo>
                    <a:pt x="211" y="414"/>
                    <a:pt x="361" y="0"/>
                    <a:pt x="619" y="0"/>
                  </a:cubicBezTo>
                  <a:lnTo>
                    <a:pt x="1468" y="0"/>
                  </a:lnTo>
                  <a:cubicBezTo>
                    <a:pt x="1489" y="0"/>
                    <a:pt x="1511" y="0"/>
                    <a:pt x="1532" y="38"/>
                  </a:cubicBezTo>
                  <a:cubicBezTo>
                    <a:pt x="1554" y="0"/>
                    <a:pt x="1575" y="0"/>
                    <a:pt x="1597" y="0"/>
                  </a:cubicBezTo>
                  <a:lnTo>
                    <a:pt x="3338" y="0"/>
                  </a:lnTo>
                  <a:cubicBezTo>
                    <a:pt x="3596" y="0"/>
                    <a:pt x="3746" y="414"/>
                    <a:pt x="3821" y="752"/>
                  </a:cubicBezTo>
                  <a:cubicBezTo>
                    <a:pt x="3972" y="1391"/>
                    <a:pt x="3961" y="2218"/>
                    <a:pt x="3950" y="2556"/>
                  </a:cubicBezTo>
                  <a:lnTo>
                    <a:pt x="3950" y="5000"/>
                  </a:lnTo>
                  <a:cubicBezTo>
                    <a:pt x="3950" y="5789"/>
                    <a:pt x="3821" y="6617"/>
                    <a:pt x="3585" y="6992"/>
                  </a:cubicBezTo>
                  <a:cubicBezTo>
                    <a:pt x="3574" y="7256"/>
                    <a:pt x="3553" y="7481"/>
                    <a:pt x="3531" y="77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82" name="Group 39"/>
            <p:cNvGrpSpPr/>
            <p:nvPr/>
          </p:nvGrpSpPr>
          <p:grpSpPr>
            <a:xfrm>
              <a:off x="6864481" y="1690566"/>
              <a:ext cx="3728095" cy="4335950"/>
              <a:chOff x="6864481" y="1690566"/>
              <a:chExt cx="3728095" cy="4335950"/>
            </a:xfrm>
          </p:grpSpPr>
          <p:sp>
            <p:nvSpPr>
              <p:cNvPr id="83" name="Freeform 6"/>
              <p:cNvSpPr/>
              <p:nvPr/>
            </p:nvSpPr>
            <p:spPr bwMode="auto">
              <a:xfrm>
                <a:off x="8254967" y="5016422"/>
                <a:ext cx="230034" cy="888009"/>
              </a:xfrm>
              <a:custGeom>
                <a:avLst/>
                <a:gdLst>
                  <a:gd name="T0" fmla="*/ 76 w 76"/>
                  <a:gd name="T1" fmla="*/ 292 h 292"/>
                  <a:gd name="T2" fmla="*/ 53 w 76"/>
                  <a:gd name="T3" fmla="*/ 292 h 292"/>
                  <a:gd name="T4" fmla="*/ 0 w 76"/>
                  <a:gd name="T5" fmla="*/ 10 h 292"/>
                  <a:gd name="T6" fmla="*/ 21 w 76"/>
                  <a:gd name="T7" fmla="*/ 0 h 292"/>
                  <a:gd name="T8" fmla="*/ 76 w 76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92">
                    <a:moveTo>
                      <a:pt x="76" y="292"/>
                    </a:moveTo>
                    <a:cubicBezTo>
                      <a:pt x="53" y="292"/>
                      <a:pt x="53" y="292"/>
                      <a:pt x="53" y="292"/>
                    </a:cubicBezTo>
                    <a:cubicBezTo>
                      <a:pt x="53" y="118"/>
                      <a:pt x="1" y="11"/>
                      <a:pt x="0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4"/>
                      <a:pt x="76" y="112"/>
                      <a:pt x="76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4" name="Freeform 7"/>
              <p:cNvSpPr/>
              <p:nvPr/>
            </p:nvSpPr>
            <p:spPr bwMode="auto">
              <a:xfrm>
                <a:off x="8707325" y="4989435"/>
                <a:ext cx="231319" cy="888009"/>
              </a:xfrm>
              <a:custGeom>
                <a:avLst/>
                <a:gdLst>
                  <a:gd name="T0" fmla="*/ 24 w 76"/>
                  <a:gd name="T1" fmla="*/ 292 h 292"/>
                  <a:gd name="T2" fmla="*/ 0 w 76"/>
                  <a:gd name="T3" fmla="*/ 292 h 292"/>
                  <a:gd name="T4" fmla="*/ 55 w 76"/>
                  <a:gd name="T5" fmla="*/ 0 h 292"/>
                  <a:gd name="T6" fmla="*/ 76 w 76"/>
                  <a:gd name="T7" fmla="*/ 11 h 292"/>
                  <a:gd name="T8" fmla="*/ 66 w 76"/>
                  <a:gd name="T9" fmla="*/ 6 h 292"/>
                  <a:gd name="T10" fmla="*/ 76 w 76"/>
                  <a:gd name="T11" fmla="*/ 11 h 292"/>
                  <a:gd name="T12" fmla="*/ 24 w 76"/>
                  <a:gd name="T13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92">
                    <a:moveTo>
                      <a:pt x="24" y="292"/>
                    </a:moveTo>
                    <a:cubicBezTo>
                      <a:pt x="0" y="292"/>
                      <a:pt x="0" y="292"/>
                      <a:pt x="0" y="292"/>
                    </a:cubicBezTo>
                    <a:cubicBezTo>
                      <a:pt x="0" y="113"/>
                      <a:pt x="53" y="5"/>
                      <a:pt x="55" y="0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24" y="119"/>
                      <a:pt x="24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7" name="Freeform 10"/>
              <p:cNvSpPr/>
              <p:nvPr/>
            </p:nvSpPr>
            <p:spPr bwMode="auto">
              <a:xfrm>
                <a:off x="8640499" y="2240591"/>
                <a:ext cx="1252979" cy="1252979"/>
              </a:xfrm>
              <a:custGeom>
                <a:avLst/>
                <a:gdLst>
                  <a:gd name="T0" fmla="*/ 52 w 412"/>
                  <a:gd name="T1" fmla="*/ 112 h 412"/>
                  <a:gd name="T2" fmla="*/ 112 w 412"/>
                  <a:gd name="T3" fmla="*/ 361 h 412"/>
                  <a:gd name="T4" fmla="*/ 360 w 412"/>
                  <a:gd name="T5" fmla="*/ 300 h 412"/>
                  <a:gd name="T6" fmla="*/ 300 w 412"/>
                  <a:gd name="T7" fmla="*/ 52 h 412"/>
                  <a:gd name="T8" fmla="*/ 52 w 412"/>
                  <a:gd name="T9" fmla="*/ 1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12">
                    <a:moveTo>
                      <a:pt x="52" y="112"/>
                    </a:moveTo>
                    <a:cubicBezTo>
                      <a:pt x="0" y="198"/>
                      <a:pt x="27" y="309"/>
                      <a:pt x="112" y="361"/>
                    </a:cubicBezTo>
                    <a:cubicBezTo>
                      <a:pt x="197" y="412"/>
                      <a:pt x="308" y="385"/>
                      <a:pt x="360" y="300"/>
                    </a:cubicBezTo>
                    <a:cubicBezTo>
                      <a:pt x="412" y="215"/>
                      <a:pt x="385" y="104"/>
                      <a:pt x="300" y="52"/>
                    </a:cubicBezTo>
                    <a:cubicBezTo>
                      <a:pt x="214" y="0"/>
                      <a:pt x="103" y="27"/>
                      <a:pt x="52" y="1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8333359" y="1933451"/>
                <a:ext cx="1869831" cy="1863405"/>
              </a:xfrm>
              <a:custGeom>
                <a:avLst/>
                <a:gdLst>
                  <a:gd name="T0" fmla="*/ 109 w 615"/>
                  <a:gd name="T1" fmla="*/ 156 h 613"/>
                  <a:gd name="T2" fmla="*/ 50 w 615"/>
                  <a:gd name="T3" fmla="*/ 137 h 613"/>
                  <a:gd name="T4" fmla="*/ 70 w 615"/>
                  <a:gd name="T5" fmla="*/ 231 h 613"/>
                  <a:gd name="T6" fmla="*/ 59 w 615"/>
                  <a:gd name="T7" fmla="*/ 270 h 613"/>
                  <a:gd name="T8" fmla="*/ 1 w 615"/>
                  <a:gd name="T9" fmla="*/ 344 h 613"/>
                  <a:gd name="T10" fmla="*/ 73 w 615"/>
                  <a:gd name="T11" fmla="*/ 393 h 613"/>
                  <a:gd name="T12" fmla="*/ 26 w 615"/>
                  <a:gd name="T13" fmla="*/ 432 h 613"/>
                  <a:gd name="T14" fmla="*/ 116 w 615"/>
                  <a:gd name="T15" fmla="*/ 466 h 613"/>
                  <a:gd name="T16" fmla="*/ 144 w 615"/>
                  <a:gd name="T17" fmla="*/ 496 h 613"/>
                  <a:gd name="T18" fmla="*/ 175 w 615"/>
                  <a:gd name="T19" fmla="*/ 583 h 613"/>
                  <a:gd name="T20" fmla="*/ 267 w 615"/>
                  <a:gd name="T21" fmla="*/ 553 h 613"/>
                  <a:gd name="T22" fmla="*/ 277 w 615"/>
                  <a:gd name="T23" fmla="*/ 613 h 613"/>
                  <a:gd name="T24" fmla="*/ 351 w 615"/>
                  <a:gd name="T25" fmla="*/ 552 h 613"/>
                  <a:gd name="T26" fmla="*/ 409 w 615"/>
                  <a:gd name="T27" fmla="*/ 536 h 613"/>
                  <a:gd name="T28" fmla="*/ 503 w 615"/>
                  <a:gd name="T29" fmla="*/ 545 h 613"/>
                  <a:gd name="T30" fmla="*/ 479 w 615"/>
                  <a:gd name="T31" fmla="*/ 487 h 613"/>
                  <a:gd name="T32" fmla="*/ 507 w 615"/>
                  <a:gd name="T33" fmla="*/ 458 h 613"/>
                  <a:gd name="T34" fmla="*/ 593 w 615"/>
                  <a:gd name="T35" fmla="*/ 421 h 613"/>
                  <a:gd name="T36" fmla="*/ 544 w 615"/>
                  <a:gd name="T37" fmla="*/ 382 h 613"/>
                  <a:gd name="T38" fmla="*/ 555 w 615"/>
                  <a:gd name="T39" fmla="*/ 344 h 613"/>
                  <a:gd name="T40" fmla="*/ 613 w 615"/>
                  <a:gd name="T41" fmla="*/ 270 h 613"/>
                  <a:gd name="T42" fmla="*/ 551 w 615"/>
                  <a:gd name="T43" fmla="*/ 259 h 613"/>
                  <a:gd name="T44" fmla="*/ 542 w 615"/>
                  <a:gd name="T45" fmla="*/ 220 h 613"/>
                  <a:gd name="T46" fmla="*/ 558 w 615"/>
                  <a:gd name="T47" fmla="*/ 127 h 613"/>
                  <a:gd name="T48" fmla="*/ 494 w 615"/>
                  <a:gd name="T49" fmla="*/ 145 h 613"/>
                  <a:gd name="T50" fmla="*/ 464 w 615"/>
                  <a:gd name="T51" fmla="*/ 113 h 613"/>
                  <a:gd name="T52" fmla="*/ 437 w 615"/>
                  <a:gd name="T53" fmla="*/ 35 h 613"/>
                  <a:gd name="T54" fmla="*/ 397 w 615"/>
                  <a:gd name="T55" fmla="*/ 77 h 613"/>
                  <a:gd name="T56" fmla="*/ 348 w 615"/>
                  <a:gd name="T57" fmla="*/ 60 h 613"/>
                  <a:gd name="T58" fmla="*/ 275 w 615"/>
                  <a:gd name="T59" fmla="*/ 0 h 613"/>
                  <a:gd name="T60" fmla="*/ 264 w 615"/>
                  <a:gd name="T61" fmla="*/ 62 h 613"/>
                  <a:gd name="T62" fmla="*/ 205 w 615"/>
                  <a:gd name="T63" fmla="*/ 78 h 613"/>
                  <a:gd name="T64" fmla="*/ 112 w 615"/>
                  <a:gd name="T65" fmla="*/ 69 h 613"/>
                  <a:gd name="T66" fmla="*/ 414 w 615"/>
                  <a:gd name="T67" fmla="*/ 131 h 613"/>
                  <a:gd name="T68" fmla="*/ 200 w 615"/>
                  <a:gd name="T69" fmla="*/ 484 h 613"/>
                  <a:gd name="T70" fmla="*/ 414 w 615"/>
                  <a:gd name="T71" fmla="*/ 131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5" h="613">
                    <a:moveTo>
                      <a:pt x="136" y="126"/>
                    </a:moveTo>
                    <a:cubicBezTo>
                      <a:pt x="126" y="135"/>
                      <a:pt x="117" y="145"/>
                      <a:pt x="109" y="156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66" y="244"/>
                      <a:pt x="63" y="257"/>
                      <a:pt x="61" y="270"/>
                    </a:cubicBezTo>
                    <a:cubicBezTo>
                      <a:pt x="59" y="270"/>
                      <a:pt x="59" y="270"/>
                      <a:pt x="59" y="270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1" y="344"/>
                      <a:pt x="1" y="344"/>
                      <a:pt x="1" y="344"/>
                    </a:cubicBezTo>
                    <a:cubicBezTo>
                      <a:pt x="62" y="354"/>
                      <a:pt x="62" y="354"/>
                      <a:pt x="62" y="354"/>
                    </a:cubicBezTo>
                    <a:cubicBezTo>
                      <a:pt x="65" y="367"/>
                      <a:pt x="69" y="380"/>
                      <a:pt x="73" y="393"/>
                    </a:cubicBezTo>
                    <a:cubicBezTo>
                      <a:pt x="72" y="394"/>
                      <a:pt x="72" y="394"/>
                      <a:pt x="72" y="394"/>
                    </a:cubicBezTo>
                    <a:cubicBezTo>
                      <a:pt x="26" y="432"/>
                      <a:pt x="26" y="432"/>
                      <a:pt x="26" y="432"/>
                    </a:cubicBezTo>
                    <a:cubicBezTo>
                      <a:pt x="57" y="486"/>
                      <a:pt x="57" y="486"/>
                      <a:pt x="57" y="486"/>
                    </a:cubicBezTo>
                    <a:cubicBezTo>
                      <a:pt x="116" y="466"/>
                      <a:pt x="116" y="466"/>
                      <a:pt x="116" y="466"/>
                    </a:cubicBezTo>
                    <a:cubicBezTo>
                      <a:pt x="124" y="477"/>
                      <a:pt x="128" y="483"/>
                      <a:pt x="144" y="495"/>
                    </a:cubicBezTo>
                    <a:cubicBezTo>
                      <a:pt x="144" y="496"/>
                      <a:pt x="144" y="496"/>
                      <a:pt x="144" y="496"/>
                    </a:cubicBezTo>
                    <a:cubicBezTo>
                      <a:pt x="122" y="551"/>
                      <a:pt x="122" y="551"/>
                      <a:pt x="122" y="551"/>
                    </a:cubicBezTo>
                    <a:cubicBezTo>
                      <a:pt x="175" y="583"/>
                      <a:pt x="175" y="583"/>
                      <a:pt x="175" y="583"/>
                    </a:cubicBezTo>
                    <a:cubicBezTo>
                      <a:pt x="216" y="538"/>
                      <a:pt x="216" y="538"/>
                      <a:pt x="216" y="538"/>
                    </a:cubicBezTo>
                    <a:cubicBezTo>
                      <a:pt x="233" y="545"/>
                      <a:pt x="249" y="550"/>
                      <a:pt x="267" y="553"/>
                    </a:cubicBezTo>
                    <a:cubicBezTo>
                      <a:pt x="266" y="554"/>
                      <a:pt x="266" y="554"/>
                      <a:pt x="266" y="554"/>
                    </a:cubicBezTo>
                    <a:cubicBezTo>
                      <a:pt x="277" y="613"/>
                      <a:pt x="277" y="613"/>
                      <a:pt x="277" y="613"/>
                    </a:cubicBezTo>
                    <a:cubicBezTo>
                      <a:pt x="339" y="613"/>
                      <a:pt x="339" y="613"/>
                      <a:pt x="339" y="613"/>
                    </a:cubicBezTo>
                    <a:cubicBezTo>
                      <a:pt x="351" y="552"/>
                      <a:pt x="351" y="552"/>
                      <a:pt x="351" y="552"/>
                    </a:cubicBezTo>
                    <a:cubicBezTo>
                      <a:pt x="371" y="549"/>
                      <a:pt x="390" y="543"/>
                      <a:pt x="409" y="534"/>
                    </a:cubicBezTo>
                    <a:cubicBezTo>
                      <a:pt x="409" y="536"/>
                      <a:pt x="409" y="536"/>
                      <a:pt x="409" y="536"/>
                    </a:cubicBezTo>
                    <a:cubicBezTo>
                      <a:pt x="451" y="579"/>
                      <a:pt x="451" y="579"/>
                      <a:pt x="451" y="579"/>
                    </a:cubicBezTo>
                    <a:cubicBezTo>
                      <a:pt x="503" y="545"/>
                      <a:pt x="503" y="545"/>
                      <a:pt x="503" y="545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88" y="478"/>
                      <a:pt x="497" y="468"/>
                      <a:pt x="506" y="458"/>
                    </a:cubicBezTo>
                    <a:cubicBezTo>
                      <a:pt x="507" y="458"/>
                      <a:pt x="507" y="458"/>
                      <a:pt x="507" y="458"/>
                    </a:cubicBezTo>
                    <a:cubicBezTo>
                      <a:pt x="565" y="477"/>
                      <a:pt x="565" y="477"/>
                      <a:pt x="565" y="477"/>
                    </a:cubicBezTo>
                    <a:cubicBezTo>
                      <a:pt x="593" y="421"/>
                      <a:pt x="593" y="421"/>
                      <a:pt x="593" y="421"/>
                    </a:cubicBezTo>
                    <a:cubicBezTo>
                      <a:pt x="545" y="382"/>
                      <a:pt x="545" y="382"/>
                      <a:pt x="545" y="382"/>
                    </a:cubicBezTo>
                    <a:cubicBezTo>
                      <a:pt x="544" y="382"/>
                      <a:pt x="544" y="382"/>
                      <a:pt x="544" y="382"/>
                    </a:cubicBezTo>
                    <a:cubicBezTo>
                      <a:pt x="548" y="370"/>
                      <a:pt x="551" y="357"/>
                      <a:pt x="553" y="344"/>
                    </a:cubicBezTo>
                    <a:cubicBezTo>
                      <a:pt x="555" y="344"/>
                      <a:pt x="555" y="344"/>
                      <a:pt x="555" y="344"/>
                    </a:cubicBezTo>
                    <a:cubicBezTo>
                      <a:pt x="615" y="332"/>
                      <a:pt x="615" y="332"/>
                      <a:pt x="615" y="332"/>
                    </a:cubicBezTo>
                    <a:cubicBezTo>
                      <a:pt x="613" y="270"/>
                      <a:pt x="613" y="270"/>
                      <a:pt x="613" y="270"/>
                    </a:cubicBezTo>
                    <a:cubicBezTo>
                      <a:pt x="552" y="259"/>
                      <a:pt x="552" y="259"/>
                      <a:pt x="552" y="259"/>
                    </a:cubicBezTo>
                    <a:cubicBezTo>
                      <a:pt x="551" y="259"/>
                      <a:pt x="551" y="259"/>
                      <a:pt x="551" y="259"/>
                    </a:cubicBezTo>
                    <a:cubicBezTo>
                      <a:pt x="548" y="246"/>
                      <a:pt x="545" y="233"/>
                      <a:pt x="540" y="221"/>
                    </a:cubicBezTo>
                    <a:cubicBezTo>
                      <a:pt x="542" y="220"/>
                      <a:pt x="542" y="220"/>
                      <a:pt x="542" y="220"/>
                    </a:cubicBezTo>
                    <a:cubicBezTo>
                      <a:pt x="589" y="181"/>
                      <a:pt x="589" y="181"/>
                      <a:pt x="589" y="181"/>
                    </a:cubicBezTo>
                    <a:cubicBezTo>
                      <a:pt x="558" y="127"/>
                      <a:pt x="558" y="127"/>
                      <a:pt x="558" y="127"/>
                    </a:cubicBezTo>
                    <a:cubicBezTo>
                      <a:pt x="499" y="147"/>
                      <a:pt x="499" y="147"/>
                      <a:pt x="499" y="147"/>
                    </a:cubicBezTo>
                    <a:cubicBezTo>
                      <a:pt x="494" y="145"/>
                      <a:pt x="494" y="145"/>
                      <a:pt x="494" y="145"/>
                    </a:cubicBezTo>
                    <a:cubicBezTo>
                      <a:pt x="486" y="135"/>
                      <a:pt x="479" y="127"/>
                      <a:pt x="463" y="115"/>
                    </a:cubicBezTo>
                    <a:cubicBezTo>
                      <a:pt x="464" y="113"/>
                      <a:pt x="464" y="113"/>
                      <a:pt x="464" y="113"/>
                    </a:cubicBezTo>
                    <a:cubicBezTo>
                      <a:pt x="490" y="68"/>
                      <a:pt x="490" y="68"/>
                      <a:pt x="490" y="68"/>
                    </a:cubicBezTo>
                    <a:cubicBezTo>
                      <a:pt x="437" y="35"/>
                      <a:pt x="437" y="35"/>
                      <a:pt x="437" y="35"/>
                    </a:cubicBezTo>
                    <a:cubicBezTo>
                      <a:pt x="396" y="78"/>
                      <a:pt x="396" y="78"/>
                      <a:pt x="396" y="78"/>
                    </a:cubicBezTo>
                    <a:cubicBezTo>
                      <a:pt x="397" y="77"/>
                      <a:pt x="397" y="77"/>
                      <a:pt x="397" y="77"/>
                    </a:cubicBezTo>
                    <a:cubicBezTo>
                      <a:pt x="381" y="71"/>
                      <a:pt x="365" y="65"/>
                      <a:pt x="348" y="62"/>
                    </a:cubicBezTo>
                    <a:cubicBezTo>
                      <a:pt x="348" y="60"/>
                      <a:pt x="348" y="60"/>
                      <a:pt x="348" y="6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44" y="66"/>
                      <a:pt x="225" y="71"/>
                      <a:pt x="206" y="79"/>
                    </a:cubicBezTo>
                    <a:cubicBezTo>
                      <a:pt x="205" y="78"/>
                      <a:pt x="205" y="78"/>
                      <a:pt x="205" y="78"/>
                    </a:cubicBezTo>
                    <a:cubicBezTo>
                      <a:pt x="163" y="34"/>
                      <a:pt x="163" y="34"/>
                      <a:pt x="163" y="34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36" y="126"/>
                      <a:pt x="136" y="126"/>
                      <a:pt x="136" y="126"/>
                    </a:cubicBezTo>
                    <a:close/>
                    <a:moveTo>
                      <a:pt x="414" y="131"/>
                    </a:moveTo>
                    <a:cubicBezTo>
                      <a:pt x="512" y="190"/>
                      <a:pt x="543" y="317"/>
                      <a:pt x="483" y="414"/>
                    </a:cubicBezTo>
                    <a:cubicBezTo>
                      <a:pt x="424" y="512"/>
                      <a:pt x="297" y="543"/>
                      <a:pt x="200" y="484"/>
                    </a:cubicBezTo>
                    <a:cubicBezTo>
                      <a:pt x="102" y="425"/>
                      <a:pt x="71" y="298"/>
                      <a:pt x="130" y="200"/>
                    </a:cubicBezTo>
                    <a:cubicBezTo>
                      <a:pt x="189" y="102"/>
                      <a:pt x="317" y="71"/>
                      <a:pt x="414" y="1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9" name="Freeform 12"/>
              <p:cNvSpPr/>
              <p:nvPr/>
            </p:nvSpPr>
            <p:spPr bwMode="auto">
              <a:xfrm>
                <a:off x="8050635" y="3916371"/>
                <a:ext cx="1119328" cy="1115473"/>
              </a:xfrm>
              <a:custGeom>
                <a:avLst/>
                <a:gdLst>
                  <a:gd name="T0" fmla="*/ 46 w 368"/>
                  <a:gd name="T1" fmla="*/ 100 h 367"/>
                  <a:gd name="T2" fmla="*/ 101 w 368"/>
                  <a:gd name="T3" fmla="*/ 321 h 367"/>
                  <a:gd name="T4" fmla="*/ 322 w 368"/>
                  <a:gd name="T5" fmla="*/ 267 h 367"/>
                  <a:gd name="T6" fmla="*/ 267 w 368"/>
                  <a:gd name="T7" fmla="*/ 46 h 367"/>
                  <a:gd name="T8" fmla="*/ 46 w 368"/>
                  <a:gd name="T9" fmla="*/ 10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7">
                    <a:moveTo>
                      <a:pt x="46" y="100"/>
                    </a:moveTo>
                    <a:cubicBezTo>
                      <a:pt x="0" y="176"/>
                      <a:pt x="25" y="275"/>
                      <a:pt x="101" y="321"/>
                    </a:cubicBezTo>
                    <a:cubicBezTo>
                      <a:pt x="176" y="367"/>
                      <a:pt x="275" y="343"/>
                      <a:pt x="322" y="267"/>
                    </a:cubicBezTo>
                    <a:cubicBezTo>
                      <a:pt x="368" y="191"/>
                      <a:pt x="343" y="92"/>
                      <a:pt x="267" y="46"/>
                    </a:cubicBezTo>
                    <a:cubicBezTo>
                      <a:pt x="192" y="0"/>
                      <a:pt x="93" y="24"/>
                      <a:pt x="46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7779477" y="3642643"/>
                <a:ext cx="1664213" cy="1662928"/>
              </a:xfrm>
              <a:custGeom>
                <a:avLst/>
                <a:gdLst>
                  <a:gd name="T0" fmla="*/ 97 w 547"/>
                  <a:gd name="T1" fmla="*/ 139 h 547"/>
                  <a:gd name="T2" fmla="*/ 44 w 547"/>
                  <a:gd name="T3" fmla="*/ 122 h 547"/>
                  <a:gd name="T4" fmla="*/ 62 w 547"/>
                  <a:gd name="T5" fmla="*/ 206 h 547"/>
                  <a:gd name="T6" fmla="*/ 52 w 547"/>
                  <a:gd name="T7" fmla="*/ 240 h 547"/>
                  <a:gd name="T8" fmla="*/ 1 w 547"/>
                  <a:gd name="T9" fmla="*/ 306 h 547"/>
                  <a:gd name="T10" fmla="*/ 65 w 547"/>
                  <a:gd name="T11" fmla="*/ 350 h 547"/>
                  <a:gd name="T12" fmla="*/ 23 w 547"/>
                  <a:gd name="T13" fmla="*/ 385 h 547"/>
                  <a:gd name="T14" fmla="*/ 103 w 547"/>
                  <a:gd name="T15" fmla="*/ 416 h 547"/>
                  <a:gd name="T16" fmla="*/ 128 w 547"/>
                  <a:gd name="T17" fmla="*/ 442 h 547"/>
                  <a:gd name="T18" fmla="*/ 155 w 547"/>
                  <a:gd name="T19" fmla="*/ 520 h 547"/>
                  <a:gd name="T20" fmla="*/ 237 w 547"/>
                  <a:gd name="T21" fmla="*/ 492 h 547"/>
                  <a:gd name="T22" fmla="*/ 247 w 547"/>
                  <a:gd name="T23" fmla="*/ 547 h 547"/>
                  <a:gd name="T24" fmla="*/ 312 w 547"/>
                  <a:gd name="T25" fmla="*/ 492 h 547"/>
                  <a:gd name="T26" fmla="*/ 364 w 547"/>
                  <a:gd name="T27" fmla="*/ 477 h 547"/>
                  <a:gd name="T28" fmla="*/ 448 w 547"/>
                  <a:gd name="T29" fmla="*/ 486 h 547"/>
                  <a:gd name="T30" fmla="*/ 426 w 547"/>
                  <a:gd name="T31" fmla="*/ 434 h 547"/>
                  <a:gd name="T32" fmla="*/ 451 w 547"/>
                  <a:gd name="T33" fmla="*/ 408 h 547"/>
                  <a:gd name="T34" fmla="*/ 528 w 547"/>
                  <a:gd name="T35" fmla="*/ 376 h 547"/>
                  <a:gd name="T36" fmla="*/ 484 w 547"/>
                  <a:gd name="T37" fmla="*/ 341 h 547"/>
                  <a:gd name="T38" fmla="*/ 494 w 547"/>
                  <a:gd name="T39" fmla="*/ 306 h 547"/>
                  <a:gd name="T40" fmla="*/ 546 w 547"/>
                  <a:gd name="T41" fmla="*/ 240 h 547"/>
                  <a:gd name="T42" fmla="*/ 491 w 547"/>
                  <a:gd name="T43" fmla="*/ 231 h 547"/>
                  <a:gd name="T44" fmla="*/ 483 w 547"/>
                  <a:gd name="T45" fmla="*/ 196 h 547"/>
                  <a:gd name="T46" fmla="*/ 497 w 547"/>
                  <a:gd name="T47" fmla="*/ 113 h 547"/>
                  <a:gd name="T48" fmla="*/ 440 w 547"/>
                  <a:gd name="T49" fmla="*/ 130 h 547"/>
                  <a:gd name="T50" fmla="*/ 413 w 547"/>
                  <a:gd name="T51" fmla="*/ 101 h 547"/>
                  <a:gd name="T52" fmla="*/ 389 w 547"/>
                  <a:gd name="T53" fmla="*/ 32 h 547"/>
                  <a:gd name="T54" fmla="*/ 353 w 547"/>
                  <a:gd name="T55" fmla="*/ 69 h 547"/>
                  <a:gd name="T56" fmla="*/ 310 w 547"/>
                  <a:gd name="T57" fmla="*/ 53 h 547"/>
                  <a:gd name="T58" fmla="*/ 245 w 547"/>
                  <a:gd name="T59" fmla="*/ 0 h 547"/>
                  <a:gd name="T60" fmla="*/ 235 w 547"/>
                  <a:gd name="T61" fmla="*/ 55 h 547"/>
                  <a:gd name="T62" fmla="*/ 182 w 547"/>
                  <a:gd name="T63" fmla="*/ 69 h 547"/>
                  <a:gd name="T64" fmla="*/ 99 w 547"/>
                  <a:gd name="T65" fmla="*/ 61 h 547"/>
                  <a:gd name="T66" fmla="*/ 121 w 547"/>
                  <a:gd name="T67" fmla="*/ 113 h 547"/>
                  <a:gd name="T68" fmla="*/ 430 w 547"/>
                  <a:gd name="T69" fmla="*/ 369 h 547"/>
                  <a:gd name="T70" fmla="*/ 116 w 547"/>
                  <a:gd name="T71" fmla="*/ 178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7" h="547">
                    <a:moveTo>
                      <a:pt x="121" y="113"/>
                    </a:moveTo>
                    <a:cubicBezTo>
                      <a:pt x="112" y="121"/>
                      <a:pt x="104" y="129"/>
                      <a:pt x="97" y="139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19" y="171"/>
                      <a:pt x="19" y="171"/>
                      <a:pt x="19" y="171"/>
                    </a:cubicBezTo>
                    <a:cubicBezTo>
                      <a:pt x="62" y="206"/>
                      <a:pt x="62" y="206"/>
                      <a:pt x="62" y="206"/>
                    </a:cubicBezTo>
                    <a:cubicBezTo>
                      <a:pt x="58" y="217"/>
                      <a:pt x="55" y="229"/>
                      <a:pt x="53" y="240"/>
                    </a:cubicBezTo>
                    <a:cubicBezTo>
                      <a:pt x="52" y="240"/>
                      <a:pt x="52" y="240"/>
                      <a:pt x="52" y="240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1" y="306"/>
                      <a:pt x="1" y="306"/>
                      <a:pt x="1" y="306"/>
                    </a:cubicBezTo>
                    <a:cubicBezTo>
                      <a:pt x="55" y="316"/>
                      <a:pt x="55" y="316"/>
                      <a:pt x="55" y="316"/>
                    </a:cubicBezTo>
                    <a:cubicBezTo>
                      <a:pt x="57" y="328"/>
                      <a:pt x="61" y="339"/>
                      <a:pt x="65" y="350"/>
                    </a:cubicBezTo>
                    <a:cubicBezTo>
                      <a:pt x="64" y="351"/>
                      <a:pt x="64" y="351"/>
                      <a:pt x="64" y="351"/>
                    </a:cubicBezTo>
                    <a:cubicBezTo>
                      <a:pt x="23" y="385"/>
                      <a:pt x="23" y="385"/>
                      <a:pt x="23" y="385"/>
                    </a:cubicBezTo>
                    <a:cubicBezTo>
                      <a:pt x="50" y="433"/>
                      <a:pt x="50" y="433"/>
                      <a:pt x="50" y="433"/>
                    </a:cubicBezTo>
                    <a:cubicBezTo>
                      <a:pt x="103" y="416"/>
                      <a:pt x="103" y="416"/>
                      <a:pt x="103" y="416"/>
                    </a:cubicBezTo>
                    <a:cubicBezTo>
                      <a:pt x="110" y="425"/>
                      <a:pt x="114" y="431"/>
                      <a:pt x="128" y="442"/>
                    </a:cubicBezTo>
                    <a:cubicBezTo>
                      <a:pt x="128" y="442"/>
                      <a:pt x="128" y="442"/>
                      <a:pt x="128" y="442"/>
                    </a:cubicBezTo>
                    <a:cubicBezTo>
                      <a:pt x="108" y="491"/>
                      <a:pt x="108" y="491"/>
                      <a:pt x="108" y="491"/>
                    </a:cubicBezTo>
                    <a:cubicBezTo>
                      <a:pt x="155" y="520"/>
                      <a:pt x="155" y="520"/>
                      <a:pt x="155" y="520"/>
                    </a:cubicBezTo>
                    <a:cubicBezTo>
                      <a:pt x="192" y="480"/>
                      <a:pt x="192" y="480"/>
                      <a:pt x="192" y="480"/>
                    </a:cubicBezTo>
                    <a:cubicBezTo>
                      <a:pt x="207" y="485"/>
                      <a:pt x="222" y="490"/>
                      <a:pt x="237" y="492"/>
                    </a:cubicBezTo>
                    <a:cubicBezTo>
                      <a:pt x="237" y="494"/>
                      <a:pt x="237" y="494"/>
                      <a:pt x="237" y="494"/>
                    </a:cubicBezTo>
                    <a:cubicBezTo>
                      <a:pt x="247" y="547"/>
                      <a:pt x="247" y="547"/>
                      <a:pt x="247" y="547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12" y="492"/>
                      <a:pt x="312" y="492"/>
                      <a:pt x="312" y="492"/>
                    </a:cubicBezTo>
                    <a:cubicBezTo>
                      <a:pt x="330" y="489"/>
                      <a:pt x="347" y="484"/>
                      <a:pt x="364" y="476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402" y="516"/>
                      <a:pt x="402" y="516"/>
                      <a:pt x="402" y="51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35" y="426"/>
                      <a:pt x="443" y="417"/>
                      <a:pt x="450" y="408"/>
                    </a:cubicBezTo>
                    <a:cubicBezTo>
                      <a:pt x="451" y="408"/>
                      <a:pt x="451" y="408"/>
                      <a:pt x="451" y="408"/>
                    </a:cubicBezTo>
                    <a:cubicBezTo>
                      <a:pt x="503" y="425"/>
                      <a:pt x="503" y="425"/>
                      <a:pt x="503" y="425"/>
                    </a:cubicBezTo>
                    <a:cubicBezTo>
                      <a:pt x="528" y="376"/>
                      <a:pt x="528" y="376"/>
                      <a:pt x="528" y="376"/>
                    </a:cubicBezTo>
                    <a:cubicBezTo>
                      <a:pt x="485" y="341"/>
                      <a:pt x="485" y="341"/>
                      <a:pt x="485" y="341"/>
                    </a:cubicBezTo>
                    <a:cubicBezTo>
                      <a:pt x="484" y="341"/>
                      <a:pt x="484" y="341"/>
                      <a:pt x="484" y="341"/>
                    </a:cubicBezTo>
                    <a:cubicBezTo>
                      <a:pt x="488" y="329"/>
                      <a:pt x="491" y="318"/>
                      <a:pt x="493" y="306"/>
                    </a:cubicBezTo>
                    <a:cubicBezTo>
                      <a:pt x="494" y="306"/>
                      <a:pt x="494" y="306"/>
                      <a:pt x="494" y="306"/>
                    </a:cubicBezTo>
                    <a:cubicBezTo>
                      <a:pt x="547" y="296"/>
                      <a:pt x="547" y="296"/>
                      <a:pt x="547" y="296"/>
                    </a:cubicBezTo>
                    <a:cubicBezTo>
                      <a:pt x="546" y="240"/>
                      <a:pt x="546" y="240"/>
                      <a:pt x="546" y="240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88" y="219"/>
                      <a:pt x="485" y="208"/>
                      <a:pt x="481" y="197"/>
                    </a:cubicBezTo>
                    <a:cubicBezTo>
                      <a:pt x="483" y="196"/>
                      <a:pt x="483" y="196"/>
                      <a:pt x="483" y="196"/>
                    </a:cubicBezTo>
                    <a:cubicBezTo>
                      <a:pt x="524" y="161"/>
                      <a:pt x="524" y="161"/>
                      <a:pt x="524" y="161"/>
                    </a:cubicBezTo>
                    <a:cubicBezTo>
                      <a:pt x="497" y="113"/>
                      <a:pt x="497" y="113"/>
                      <a:pt x="497" y="113"/>
                    </a:cubicBezTo>
                    <a:cubicBezTo>
                      <a:pt x="444" y="131"/>
                      <a:pt x="444" y="131"/>
                      <a:pt x="444" y="131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3" y="121"/>
                      <a:pt x="426" y="113"/>
                      <a:pt x="412" y="102"/>
                    </a:cubicBezTo>
                    <a:cubicBezTo>
                      <a:pt x="413" y="101"/>
                      <a:pt x="413" y="101"/>
                      <a:pt x="413" y="101"/>
                    </a:cubicBezTo>
                    <a:cubicBezTo>
                      <a:pt x="436" y="60"/>
                      <a:pt x="436" y="60"/>
                      <a:pt x="436" y="60"/>
                    </a:cubicBezTo>
                    <a:cubicBezTo>
                      <a:pt x="389" y="32"/>
                      <a:pt x="389" y="32"/>
                      <a:pt x="389" y="32"/>
                    </a:cubicBezTo>
                    <a:cubicBezTo>
                      <a:pt x="353" y="70"/>
                      <a:pt x="353" y="70"/>
                      <a:pt x="353" y="70"/>
                    </a:cubicBezTo>
                    <a:cubicBezTo>
                      <a:pt x="353" y="69"/>
                      <a:pt x="353" y="69"/>
                      <a:pt x="353" y="69"/>
                    </a:cubicBezTo>
                    <a:cubicBezTo>
                      <a:pt x="339" y="63"/>
                      <a:pt x="324" y="58"/>
                      <a:pt x="309" y="56"/>
                    </a:cubicBezTo>
                    <a:cubicBezTo>
                      <a:pt x="310" y="53"/>
                      <a:pt x="310" y="53"/>
                      <a:pt x="310" y="53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5" y="55"/>
                      <a:pt x="235" y="55"/>
                      <a:pt x="235" y="55"/>
                    </a:cubicBezTo>
                    <a:cubicBezTo>
                      <a:pt x="217" y="58"/>
                      <a:pt x="200" y="64"/>
                      <a:pt x="183" y="71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121" y="112"/>
                      <a:pt x="121" y="112"/>
                      <a:pt x="121" y="112"/>
                    </a:cubicBezTo>
                    <a:lnTo>
                      <a:pt x="121" y="113"/>
                    </a:lnTo>
                    <a:close/>
                    <a:moveTo>
                      <a:pt x="369" y="116"/>
                    </a:moveTo>
                    <a:cubicBezTo>
                      <a:pt x="455" y="169"/>
                      <a:pt x="483" y="282"/>
                      <a:pt x="430" y="369"/>
                    </a:cubicBezTo>
                    <a:cubicBezTo>
                      <a:pt x="378" y="456"/>
                      <a:pt x="264" y="484"/>
                      <a:pt x="177" y="431"/>
                    </a:cubicBezTo>
                    <a:cubicBezTo>
                      <a:pt x="91" y="378"/>
                      <a:pt x="63" y="265"/>
                      <a:pt x="116" y="178"/>
                    </a:cubicBezTo>
                    <a:cubicBezTo>
                      <a:pt x="168" y="91"/>
                      <a:pt x="282" y="64"/>
                      <a:pt x="369" y="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9668584" y="3796856"/>
                <a:ext cx="661830" cy="666970"/>
              </a:xfrm>
              <a:custGeom>
                <a:avLst/>
                <a:gdLst>
                  <a:gd name="T0" fmla="*/ 28 w 218"/>
                  <a:gd name="T1" fmla="*/ 60 h 219"/>
                  <a:gd name="T2" fmla="*/ 60 w 218"/>
                  <a:gd name="T3" fmla="*/ 191 h 219"/>
                  <a:gd name="T4" fmla="*/ 191 w 218"/>
                  <a:gd name="T5" fmla="*/ 159 h 219"/>
                  <a:gd name="T6" fmla="*/ 159 w 218"/>
                  <a:gd name="T7" fmla="*/ 28 h 219"/>
                  <a:gd name="T8" fmla="*/ 28 w 218"/>
                  <a:gd name="T9" fmla="*/ 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19">
                    <a:moveTo>
                      <a:pt x="28" y="60"/>
                    </a:moveTo>
                    <a:cubicBezTo>
                      <a:pt x="0" y="105"/>
                      <a:pt x="15" y="164"/>
                      <a:pt x="60" y="191"/>
                    </a:cubicBezTo>
                    <a:cubicBezTo>
                      <a:pt x="105" y="219"/>
                      <a:pt x="164" y="204"/>
                      <a:pt x="191" y="159"/>
                    </a:cubicBezTo>
                    <a:cubicBezTo>
                      <a:pt x="218" y="114"/>
                      <a:pt x="204" y="55"/>
                      <a:pt x="159" y="28"/>
                    </a:cubicBezTo>
                    <a:cubicBezTo>
                      <a:pt x="114" y="0"/>
                      <a:pt x="55" y="15"/>
                      <a:pt x="28" y="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2" name="Freeform 15"/>
              <p:cNvSpPr>
                <a:spLocks noEditPoints="1"/>
              </p:cNvSpPr>
              <p:nvPr/>
            </p:nvSpPr>
            <p:spPr bwMode="auto">
              <a:xfrm>
                <a:off x="9506661" y="3636218"/>
                <a:ext cx="988247" cy="988247"/>
              </a:xfrm>
              <a:custGeom>
                <a:avLst/>
                <a:gdLst>
                  <a:gd name="T0" fmla="*/ 57 w 325"/>
                  <a:gd name="T1" fmla="*/ 82 h 325"/>
                  <a:gd name="T2" fmla="*/ 26 w 325"/>
                  <a:gd name="T3" fmla="*/ 72 h 325"/>
                  <a:gd name="T4" fmla="*/ 37 w 325"/>
                  <a:gd name="T5" fmla="*/ 122 h 325"/>
                  <a:gd name="T6" fmla="*/ 31 w 325"/>
                  <a:gd name="T7" fmla="*/ 143 h 325"/>
                  <a:gd name="T8" fmla="*/ 0 w 325"/>
                  <a:gd name="T9" fmla="*/ 182 h 325"/>
                  <a:gd name="T10" fmla="*/ 38 w 325"/>
                  <a:gd name="T11" fmla="*/ 208 h 325"/>
                  <a:gd name="T12" fmla="*/ 13 w 325"/>
                  <a:gd name="T13" fmla="*/ 229 h 325"/>
                  <a:gd name="T14" fmla="*/ 61 w 325"/>
                  <a:gd name="T15" fmla="*/ 247 h 325"/>
                  <a:gd name="T16" fmla="*/ 76 w 325"/>
                  <a:gd name="T17" fmla="*/ 263 h 325"/>
                  <a:gd name="T18" fmla="*/ 92 w 325"/>
                  <a:gd name="T19" fmla="*/ 309 h 325"/>
                  <a:gd name="T20" fmla="*/ 141 w 325"/>
                  <a:gd name="T21" fmla="*/ 292 h 325"/>
                  <a:gd name="T22" fmla="*/ 147 w 325"/>
                  <a:gd name="T23" fmla="*/ 325 h 325"/>
                  <a:gd name="T24" fmla="*/ 186 w 325"/>
                  <a:gd name="T25" fmla="*/ 292 h 325"/>
                  <a:gd name="T26" fmla="*/ 217 w 325"/>
                  <a:gd name="T27" fmla="*/ 283 h 325"/>
                  <a:gd name="T28" fmla="*/ 266 w 325"/>
                  <a:gd name="T29" fmla="*/ 288 h 325"/>
                  <a:gd name="T30" fmla="*/ 253 w 325"/>
                  <a:gd name="T31" fmla="*/ 258 h 325"/>
                  <a:gd name="T32" fmla="*/ 268 w 325"/>
                  <a:gd name="T33" fmla="*/ 242 h 325"/>
                  <a:gd name="T34" fmla="*/ 314 w 325"/>
                  <a:gd name="T35" fmla="*/ 223 h 325"/>
                  <a:gd name="T36" fmla="*/ 288 w 325"/>
                  <a:gd name="T37" fmla="*/ 202 h 325"/>
                  <a:gd name="T38" fmla="*/ 294 w 325"/>
                  <a:gd name="T39" fmla="*/ 182 h 325"/>
                  <a:gd name="T40" fmla="*/ 325 w 325"/>
                  <a:gd name="T41" fmla="*/ 143 h 325"/>
                  <a:gd name="T42" fmla="*/ 292 w 325"/>
                  <a:gd name="T43" fmla="*/ 137 h 325"/>
                  <a:gd name="T44" fmla="*/ 287 w 325"/>
                  <a:gd name="T45" fmla="*/ 116 h 325"/>
                  <a:gd name="T46" fmla="*/ 295 w 325"/>
                  <a:gd name="T47" fmla="*/ 67 h 325"/>
                  <a:gd name="T48" fmla="*/ 262 w 325"/>
                  <a:gd name="T49" fmla="*/ 77 h 325"/>
                  <a:gd name="T50" fmla="*/ 246 w 325"/>
                  <a:gd name="T51" fmla="*/ 59 h 325"/>
                  <a:gd name="T52" fmla="*/ 231 w 325"/>
                  <a:gd name="T53" fmla="*/ 18 h 325"/>
                  <a:gd name="T54" fmla="*/ 210 w 325"/>
                  <a:gd name="T55" fmla="*/ 41 h 325"/>
                  <a:gd name="T56" fmla="*/ 184 w 325"/>
                  <a:gd name="T57" fmla="*/ 31 h 325"/>
                  <a:gd name="T58" fmla="*/ 146 w 325"/>
                  <a:gd name="T59" fmla="*/ 0 h 325"/>
                  <a:gd name="T60" fmla="*/ 139 w 325"/>
                  <a:gd name="T61" fmla="*/ 33 h 325"/>
                  <a:gd name="T62" fmla="*/ 108 w 325"/>
                  <a:gd name="T63" fmla="*/ 41 h 325"/>
                  <a:gd name="T64" fmla="*/ 59 w 325"/>
                  <a:gd name="T65" fmla="*/ 36 h 325"/>
                  <a:gd name="T66" fmla="*/ 72 w 325"/>
                  <a:gd name="T67" fmla="*/ 67 h 325"/>
                  <a:gd name="T68" fmla="*/ 256 w 325"/>
                  <a:gd name="T69" fmla="*/ 219 h 325"/>
                  <a:gd name="T70" fmla="*/ 69 w 325"/>
                  <a:gd name="T71" fmla="*/ 106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5" h="325">
                    <a:moveTo>
                      <a:pt x="72" y="67"/>
                    </a:moveTo>
                    <a:cubicBezTo>
                      <a:pt x="67" y="71"/>
                      <a:pt x="62" y="77"/>
                      <a:pt x="57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5" y="129"/>
                      <a:pt x="33" y="136"/>
                      <a:pt x="32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33" y="187"/>
                      <a:pt x="33" y="187"/>
                      <a:pt x="33" y="187"/>
                    </a:cubicBezTo>
                    <a:cubicBezTo>
                      <a:pt x="34" y="194"/>
                      <a:pt x="36" y="201"/>
                      <a:pt x="38" y="208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13" y="229"/>
                      <a:pt x="13" y="229"/>
                      <a:pt x="13" y="229"/>
                    </a:cubicBezTo>
                    <a:cubicBezTo>
                      <a:pt x="30" y="257"/>
                      <a:pt x="30" y="257"/>
                      <a:pt x="30" y="257"/>
                    </a:cubicBezTo>
                    <a:cubicBezTo>
                      <a:pt x="61" y="247"/>
                      <a:pt x="61" y="247"/>
                      <a:pt x="61" y="247"/>
                    </a:cubicBezTo>
                    <a:cubicBezTo>
                      <a:pt x="66" y="252"/>
                      <a:pt x="68" y="256"/>
                      <a:pt x="76" y="262"/>
                    </a:cubicBezTo>
                    <a:cubicBezTo>
                      <a:pt x="76" y="263"/>
                      <a:pt x="76" y="263"/>
                      <a:pt x="76" y="263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92" y="309"/>
                      <a:pt x="92" y="309"/>
                      <a:pt x="92" y="309"/>
                    </a:cubicBezTo>
                    <a:cubicBezTo>
                      <a:pt x="114" y="285"/>
                      <a:pt x="114" y="285"/>
                      <a:pt x="114" y="285"/>
                    </a:cubicBezTo>
                    <a:cubicBezTo>
                      <a:pt x="123" y="288"/>
                      <a:pt x="132" y="291"/>
                      <a:pt x="141" y="292"/>
                    </a:cubicBezTo>
                    <a:cubicBezTo>
                      <a:pt x="141" y="293"/>
                      <a:pt x="141" y="293"/>
                      <a:pt x="141" y="293"/>
                    </a:cubicBezTo>
                    <a:cubicBezTo>
                      <a:pt x="147" y="325"/>
                      <a:pt x="147" y="325"/>
                      <a:pt x="147" y="325"/>
                    </a:cubicBezTo>
                    <a:cubicBezTo>
                      <a:pt x="179" y="324"/>
                      <a:pt x="179" y="324"/>
                      <a:pt x="179" y="324"/>
                    </a:cubicBezTo>
                    <a:cubicBezTo>
                      <a:pt x="186" y="292"/>
                      <a:pt x="186" y="292"/>
                      <a:pt x="186" y="292"/>
                    </a:cubicBezTo>
                    <a:cubicBezTo>
                      <a:pt x="196" y="290"/>
                      <a:pt x="206" y="287"/>
                      <a:pt x="216" y="283"/>
                    </a:cubicBezTo>
                    <a:cubicBezTo>
                      <a:pt x="217" y="283"/>
                      <a:pt x="217" y="283"/>
                      <a:pt x="217" y="283"/>
                    </a:cubicBezTo>
                    <a:cubicBezTo>
                      <a:pt x="239" y="307"/>
                      <a:pt x="239" y="307"/>
                      <a:pt x="239" y="30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8" y="253"/>
                      <a:pt x="263" y="248"/>
                      <a:pt x="268" y="242"/>
                    </a:cubicBezTo>
                    <a:cubicBezTo>
                      <a:pt x="268" y="242"/>
                      <a:pt x="268" y="242"/>
                      <a:pt x="268" y="242"/>
                    </a:cubicBezTo>
                    <a:cubicBezTo>
                      <a:pt x="299" y="252"/>
                      <a:pt x="299" y="252"/>
                      <a:pt x="299" y="252"/>
                    </a:cubicBezTo>
                    <a:cubicBezTo>
                      <a:pt x="314" y="223"/>
                      <a:pt x="314" y="223"/>
                      <a:pt x="314" y="223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90" y="195"/>
                      <a:pt x="292" y="189"/>
                      <a:pt x="293" y="182"/>
                    </a:cubicBezTo>
                    <a:cubicBezTo>
                      <a:pt x="294" y="182"/>
                      <a:pt x="294" y="182"/>
                      <a:pt x="294" y="182"/>
                    </a:cubicBezTo>
                    <a:cubicBezTo>
                      <a:pt x="325" y="175"/>
                      <a:pt x="325" y="175"/>
                      <a:pt x="325" y="175"/>
                    </a:cubicBezTo>
                    <a:cubicBezTo>
                      <a:pt x="325" y="143"/>
                      <a:pt x="325" y="143"/>
                      <a:pt x="325" y="143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0" y="130"/>
                      <a:pt x="288" y="123"/>
                      <a:pt x="286" y="117"/>
                    </a:cubicBezTo>
                    <a:cubicBezTo>
                      <a:pt x="287" y="116"/>
                      <a:pt x="287" y="116"/>
                      <a:pt x="287" y="116"/>
                    </a:cubicBezTo>
                    <a:cubicBezTo>
                      <a:pt x="312" y="96"/>
                      <a:pt x="312" y="96"/>
                      <a:pt x="312" y="96"/>
                    </a:cubicBezTo>
                    <a:cubicBezTo>
                      <a:pt x="295" y="67"/>
                      <a:pt x="295" y="67"/>
                      <a:pt x="295" y="67"/>
                    </a:cubicBezTo>
                    <a:cubicBezTo>
                      <a:pt x="264" y="78"/>
                      <a:pt x="264" y="78"/>
                      <a:pt x="264" y="78"/>
                    </a:cubicBezTo>
                    <a:cubicBezTo>
                      <a:pt x="262" y="77"/>
                      <a:pt x="262" y="77"/>
                      <a:pt x="262" y="77"/>
                    </a:cubicBezTo>
                    <a:cubicBezTo>
                      <a:pt x="257" y="71"/>
                      <a:pt x="253" y="67"/>
                      <a:pt x="245" y="61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59" y="36"/>
                      <a:pt x="259" y="36"/>
                      <a:pt x="259" y="36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01" y="37"/>
                      <a:pt x="193" y="34"/>
                      <a:pt x="184" y="33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39" y="32"/>
                      <a:pt x="139" y="32"/>
                      <a:pt x="139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29" y="34"/>
                      <a:pt x="119" y="37"/>
                      <a:pt x="109" y="42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72" y="66"/>
                      <a:pt x="72" y="66"/>
                      <a:pt x="72" y="66"/>
                    </a:cubicBezTo>
                    <a:lnTo>
                      <a:pt x="72" y="67"/>
                    </a:lnTo>
                    <a:close/>
                    <a:moveTo>
                      <a:pt x="219" y="69"/>
                    </a:moveTo>
                    <a:cubicBezTo>
                      <a:pt x="271" y="100"/>
                      <a:pt x="287" y="167"/>
                      <a:pt x="256" y="219"/>
                    </a:cubicBezTo>
                    <a:cubicBezTo>
                      <a:pt x="224" y="271"/>
                      <a:pt x="157" y="287"/>
                      <a:pt x="106" y="256"/>
                    </a:cubicBezTo>
                    <a:cubicBezTo>
                      <a:pt x="54" y="225"/>
                      <a:pt x="37" y="157"/>
                      <a:pt x="69" y="106"/>
                    </a:cubicBezTo>
                    <a:cubicBezTo>
                      <a:pt x="100" y="54"/>
                      <a:pt x="167" y="38"/>
                      <a:pt x="219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7117647" y="3520558"/>
                <a:ext cx="379106" cy="334127"/>
              </a:xfrm>
              <a:custGeom>
                <a:avLst/>
                <a:gdLst>
                  <a:gd name="T0" fmla="*/ 113 w 125"/>
                  <a:gd name="T1" fmla="*/ 62 h 110"/>
                  <a:gd name="T2" fmla="*/ 117 w 125"/>
                  <a:gd name="T3" fmla="*/ 97 h 110"/>
                  <a:gd name="T4" fmla="*/ 82 w 125"/>
                  <a:gd name="T5" fmla="*/ 102 h 110"/>
                  <a:gd name="T6" fmla="*/ 13 w 125"/>
                  <a:gd name="T7" fmla="*/ 49 h 110"/>
                  <a:gd name="T8" fmla="*/ 9 w 125"/>
                  <a:gd name="T9" fmla="*/ 14 h 110"/>
                  <a:gd name="T10" fmla="*/ 44 w 125"/>
                  <a:gd name="T11" fmla="*/ 9 h 110"/>
                  <a:gd name="T12" fmla="*/ 113 w 125"/>
                  <a:gd name="T13" fmla="*/ 6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10">
                    <a:moveTo>
                      <a:pt x="113" y="62"/>
                    </a:moveTo>
                    <a:cubicBezTo>
                      <a:pt x="124" y="70"/>
                      <a:pt x="125" y="86"/>
                      <a:pt x="117" y="97"/>
                    </a:cubicBezTo>
                    <a:cubicBezTo>
                      <a:pt x="109" y="108"/>
                      <a:pt x="93" y="110"/>
                      <a:pt x="82" y="10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" y="41"/>
                      <a:pt x="0" y="25"/>
                      <a:pt x="9" y="14"/>
                    </a:cubicBezTo>
                    <a:cubicBezTo>
                      <a:pt x="17" y="3"/>
                      <a:pt x="33" y="0"/>
                      <a:pt x="44" y="9"/>
                    </a:cubicBezTo>
                    <a:lnTo>
                      <a:pt x="113" y="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64481" y="4256924"/>
                <a:ext cx="426656" cy="218468"/>
              </a:xfrm>
              <a:custGeom>
                <a:avLst/>
                <a:gdLst>
                  <a:gd name="T0" fmla="*/ 117 w 140"/>
                  <a:gd name="T1" fmla="*/ 20 h 72"/>
                  <a:gd name="T2" fmla="*/ 137 w 140"/>
                  <a:gd name="T3" fmla="*/ 49 h 72"/>
                  <a:gd name="T4" fmla="*/ 108 w 140"/>
                  <a:gd name="T5" fmla="*/ 69 h 72"/>
                  <a:gd name="T6" fmla="*/ 22 w 140"/>
                  <a:gd name="T7" fmla="*/ 52 h 72"/>
                  <a:gd name="T8" fmla="*/ 3 w 140"/>
                  <a:gd name="T9" fmla="*/ 23 h 72"/>
                  <a:gd name="T10" fmla="*/ 32 w 140"/>
                  <a:gd name="T11" fmla="*/ 3 h 72"/>
                  <a:gd name="T12" fmla="*/ 117 w 140"/>
                  <a:gd name="T13" fmla="*/ 2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2">
                    <a:moveTo>
                      <a:pt x="117" y="20"/>
                    </a:moveTo>
                    <a:cubicBezTo>
                      <a:pt x="131" y="22"/>
                      <a:pt x="140" y="36"/>
                      <a:pt x="137" y="49"/>
                    </a:cubicBezTo>
                    <a:cubicBezTo>
                      <a:pt x="134" y="63"/>
                      <a:pt x="121" y="72"/>
                      <a:pt x="108" y="69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9" y="50"/>
                      <a:pt x="0" y="37"/>
                      <a:pt x="3" y="23"/>
                    </a:cubicBezTo>
                    <a:cubicBezTo>
                      <a:pt x="6" y="9"/>
                      <a:pt x="19" y="0"/>
                      <a:pt x="32" y="3"/>
                    </a:cubicBezTo>
                    <a:lnTo>
                      <a:pt x="117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7050822" y="4962448"/>
                <a:ext cx="422800" cy="240315"/>
              </a:xfrm>
              <a:custGeom>
                <a:avLst/>
                <a:gdLst>
                  <a:gd name="T0" fmla="*/ 105 w 139"/>
                  <a:gd name="T1" fmla="*/ 4 h 79"/>
                  <a:gd name="T2" fmla="*/ 136 w 139"/>
                  <a:gd name="T3" fmla="*/ 22 h 79"/>
                  <a:gd name="T4" fmla="*/ 118 w 139"/>
                  <a:gd name="T5" fmla="*/ 52 h 79"/>
                  <a:gd name="T6" fmla="*/ 34 w 139"/>
                  <a:gd name="T7" fmla="*/ 75 h 79"/>
                  <a:gd name="T8" fmla="*/ 4 w 139"/>
                  <a:gd name="T9" fmla="*/ 57 h 79"/>
                  <a:gd name="T10" fmla="*/ 21 w 139"/>
                  <a:gd name="T11" fmla="*/ 26 h 79"/>
                  <a:gd name="T12" fmla="*/ 105 w 139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79">
                    <a:moveTo>
                      <a:pt x="105" y="4"/>
                    </a:moveTo>
                    <a:cubicBezTo>
                      <a:pt x="118" y="0"/>
                      <a:pt x="132" y="8"/>
                      <a:pt x="136" y="22"/>
                    </a:cubicBezTo>
                    <a:cubicBezTo>
                      <a:pt x="139" y="35"/>
                      <a:pt x="131" y="49"/>
                      <a:pt x="118" y="52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1" y="79"/>
                      <a:pt x="7" y="71"/>
                      <a:pt x="4" y="57"/>
                    </a:cubicBezTo>
                    <a:cubicBezTo>
                      <a:pt x="0" y="44"/>
                      <a:pt x="8" y="30"/>
                      <a:pt x="21" y="26"/>
                    </a:cubicBezTo>
                    <a:lnTo>
                      <a:pt x="105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6" name="Freeform 19"/>
              <p:cNvSpPr/>
              <p:nvPr/>
            </p:nvSpPr>
            <p:spPr bwMode="auto">
              <a:xfrm>
                <a:off x="9838218" y="4962448"/>
                <a:ext cx="425371" cy="240315"/>
              </a:xfrm>
              <a:custGeom>
                <a:avLst/>
                <a:gdLst>
                  <a:gd name="T0" fmla="*/ 35 w 140"/>
                  <a:gd name="T1" fmla="*/ 4 h 79"/>
                  <a:gd name="T2" fmla="*/ 4 w 140"/>
                  <a:gd name="T3" fmla="*/ 22 h 79"/>
                  <a:gd name="T4" fmla="*/ 21 w 140"/>
                  <a:gd name="T5" fmla="*/ 52 h 79"/>
                  <a:gd name="T6" fmla="*/ 105 w 140"/>
                  <a:gd name="T7" fmla="*/ 75 h 79"/>
                  <a:gd name="T8" fmla="*/ 136 w 140"/>
                  <a:gd name="T9" fmla="*/ 57 h 79"/>
                  <a:gd name="T10" fmla="*/ 119 w 140"/>
                  <a:gd name="T11" fmla="*/ 26 h 79"/>
                  <a:gd name="T12" fmla="*/ 35 w 140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9">
                    <a:moveTo>
                      <a:pt x="35" y="4"/>
                    </a:moveTo>
                    <a:cubicBezTo>
                      <a:pt x="21" y="0"/>
                      <a:pt x="8" y="8"/>
                      <a:pt x="4" y="22"/>
                    </a:cubicBezTo>
                    <a:cubicBezTo>
                      <a:pt x="0" y="35"/>
                      <a:pt x="8" y="49"/>
                      <a:pt x="21" y="52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9" y="79"/>
                      <a:pt x="132" y="71"/>
                      <a:pt x="136" y="57"/>
                    </a:cubicBezTo>
                    <a:cubicBezTo>
                      <a:pt x="140" y="44"/>
                      <a:pt x="132" y="30"/>
                      <a:pt x="119" y="26"/>
                    </a:cubicBezTo>
                    <a:lnTo>
                      <a:pt x="35" y="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7433784" y="3277673"/>
                <a:ext cx="2335039" cy="2748843"/>
              </a:xfrm>
              <a:custGeom>
                <a:avLst/>
                <a:gdLst>
                  <a:gd name="T0" fmla="*/ 702 w 768"/>
                  <a:gd name="T1" fmla="*/ 412 h 904"/>
                  <a:gd name="T2" fmla="*/ 611 w 768"/>
                  <a:gd name="T3" fmla="*/ 601 h 904"/>
                  <a:gd name="T4" fmla="*/ 611 w 768"/>
                  <a:gd name="T5" fmla="*/ 602 h 904"/>
                  <a:gd name="T6" fmla="*/ 609 w 768"/>
                  <a:gd name="T7" fmla="*/ 604 h 904"/>
                  <a:gd name="T8" fmla="*/ 606 w 768"/>
                  <a:gd name="T9" fmla="*/ 606 h 904"/>
                  <a:gd name="T10" fmla="*/ 606 w 768"/>
                  <a:gd name="T11" fmla="*/ 607 h 904"/>
                  <a:gd name="T12" fmla="*/ 536 w 768"/>
                  <a:gd name="T13" fmla="*/ 735 h 904"/>
                  <a:gd name="T14" fmla="*/ 523 w 768"/>
                  <a:gd name="T15" fmla="*/ 827 h 904"/>
                  <a:gd name="T16" fmla="*/ 523 w 768"/>
                  <a:gd name="T17" fmla="*/ 833 h 904"/>
                  <a:gd name="T18" fmla="*/ 521 w 768"/>
                  <a:gd name="T19" fmla="*/ 837 h 904"/>
                  <a:gd name="T20" fmla="*/ 504 w 768"/>
                  <a:gd name="T21" fmla="*/ 844 h 904"/>
                  <a:gd name="T22" fmla="*/ 274 w 768"/>
                  <a:gd name="T23" fmla="*/ 844 h 904"/>
                  <a:gd name="T24" fmla="*/ 257 w 768"/>
                  <a:gd name="T25" fmla="*/ 837 h 904"/>
                  <a:gd name="T26" fmla="*/ 255 w 768"/>
                  <a:gd name="T27" fmla="*/ 832 h 904"/>
                  <a:gd name="T28" fmla="*/ 256 w 768"/>
                  <a:gd name="T29" fmla="*/ 827 h 904"/>
                  <a:gd name="T30" fmla="*/ 243 w 768"/>
                  <a:gd name="T31" fmla="*/ 737 h 904"/>
                  <a:gd name="T32" fmla="*/ 185 w 768"/>
                  <a:gd name="T33" fmla="*/ 622 h 904"/>
                  <a:gd name="T34" fmla="*/ 170 w 768"/>
                  <a:gd name="T35" fmla="*/ 604 h 904"/>
                  <a:gd name="T36" fmla="*/ 136 w 768"/>
                  <a:gd name="T37" fmla="*/ 571 h 904"/>
                  <a:gd name="T38" fmla="*/ 109 w 768"/>
                  <a:gd name="T39" fmla="*/ 530 h 904"/>
                  <a:gd name="T40" fmla="*/ 75 w 768"/>
                  <a:gd name="T41" fmla="*/ 436 h 904"/>
                  <a:gd name="T42" fmla="*/ 70 w 768"/>
                  <a:gd name="T43" fmla="*/ 378 h 904"/>
                  <a:gd name="T44" fmla="*/ 342 w 768"/>
                  <a:gd name="T45" fmla="*/ 65 h 904"/>
                  <a:gd name="T46" fmla="*/ 305 w 768"/>
                  <a:gd name="T47" fmla="*/ 0 h 904"/>
                  <a:gd name="T48" fmla="*/ 0 w 768"/>
                  <a:gd name="T49" fmla="*/ 378 h 904"/>
                  <a:gd name="T50" fmla="*/ 132 w 768"/>
                  <a:gd name="T51" fmla="*/ 669 h 904"/>
                  <a:gd name="T52" fmla="*/ 186 w 768"/>
                  <a:gd name="T53" fmla="*/ 825 h 904"/>
                  <a:gd name="T54" fmla="*/ 204 w 768"/>
                  <a:gd name="T55" fmla="*/ 883 h 904"/>
                  <a:gd name="T56" fmla="*/ 226 w 768"/>
                  <a:gd name="T57" fmla="*/ 902 h 904"/>
                  <a:gd name="T58" fmla="*/ 380 w 768"/>
                  <a:gd name="T59" fmla="*/ 903 h 904"/>
                  <a:gd name="T60" fmla="*/ 547 w 768"/>
                  <a:gd name="T61" fmla="*/ 904 h 904"/>
                  <a:gd name="T62" fmla="*/ 575 w 768"/>
                  <a:gd name="T63" fmla="*/ 883 h 904"/>
                  <a:gd name="T64" fmla="*/ 593 w 768"/>
                  <a:gd name="T65" fmla="*/ 825 h 904"/>
                  <a:gd name="T66" fmla="*/ 658 w 768"/>
                  <a:gd name="T67" fmla="*/ 654 h 904"/>
                  <a:gd name="T68" fmla="*/ 662 w 768"/>
                  <a:gd name="T69" fmla="*/ 650 h 904"/>
                  <a:gd name="T70" fmla="*/ 768 w 768"/>
                  <a:gd name="T71" fmla="*/ 442 h 904"/>
                  <a:gd name="T72" fmla="*/ 702 w 768"/>
                  <a:gd name="T73" fmla="*/ 412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8" h="904">
                    <a:moveTo>
                      <a:pt x="702" y="412"/>
                    </a:moveTo>
                    <a:cubicBezTo>
                      <a:pt x="694" y="485"/>
                      <a:pt x="661" y="552"/>
                      <a:pt x="611" y="601"/>
                    </a:cubicBezTo>
                    <a:cubicBezTo>
                      <a:pt x="611" y="602"/>
                      <a:pt x="611" y="602"/>
                      <a:pt x="611" y="602"/>
                    </a:cubicBezTo>
                    <a:cubicBezTo>
                      <a:pt x="610" y="603"/>
                      <a:pt x="609" y="603"/>
                      <a:pt x="609" y="604"/>
                    </a:cubicBezTo>
                    <a:cubicBezTo>
                      <a:pt x="609" y="604"/>
                      <a:pt x="608" y="605"/>
                      <a:pt x="606" y="606"/>
                    </a:cubicBezTo>
                    <a:cubicBezTo>
                      <a:pt x="606" y="607"/>
                      <a:pt x="606" y="607"/>
                      <a:pt x="606" y="607"/>
                    </a:cubicBezTo>
                    <a:cubicBezTo>
                      <a:pt x="595" y="619"/>
                      <a:pt x="556" y="665"/>
                      <a:pt x="536" y="735"/>
                    </a:cubicBezTo>
                    <a:cubicBezTo>
                      <a:pt x="528" y="762"/>
                      <a:pt x="523" y="793"/>
                      <a:pt x="523" y="827"/>
                    </a:cubicBezTo>
                    <a:cubicBezTo>
                      <a:pt x="523" y="829"/>
                      <a:pt x="523" y="831"/>
                      <a:pt x="523" y="833"/>
                    </a:cubicBezTo>
                    <a:cubicBezTo>
                      <a:pt x="523" y="833"/>
                      <a:pt x="522" y="835"/>
                      <a:pt x="521" y="837"/>
                    </a:cubicBezTo>
                    <a:cubicBezTo>
                      <a:pt x="519" y="839"/>
                      <a:pt x="514" y="842"/>
                      <a:pt x="504" y="844"/>
                    </a:cubicBezTo>
                    <a:cubicBezTo>
                      <a:pt x="274" y="844"/>
                      <a:pt x="274" y="844"/>
                      <a:pt x="274" y="844"/>
                    </a:cubicBezTo>
                    <a:cubicBezTo>
                      <a:pt x="265" y="842"/>
                      <a:pt x="260" y="840"/>
                      <a:pt x="257" y="837"/>
                    </a:cubicBezTo>
                    <a:cubicBezTo>
                      <a:pt x="256" y="836"/>
                      <a:pt x="255" y="833"/>
                      <a:pt x="255" y="832"/>
                    </a:cubicBezTo>
                    <a:cubicBezTo>
                      <a:pt x="256" y="830"/>
                      <a:pt x="256" y="830"/>
                      <a:pt x="256" y="827"/>
                    </a:cubicBezTo>
                    <a:cubicBezTo>
                      <a:pt x="256" y="794"/>
                      <a:pt x="251" y="764"/>
                      <a:pt x="243" y="737"/>
                    </a:cubicBezTo>
                    <a:cubicBezTo>
                      <a:pt x="227" y="683"/>
                      <a:pt x="201" y="643"/>
                      <a:pt x="185" y="622"/>
                    </a:cubicBezTo>
                    <a:cubicBezTo>
                      <a:pt x="180" y="616"/>
                      <a:pt x="175" y="610"/>
                      <a:pt x="170" y="604"/>
                    </a:cubicBezTo>
                    <a:cubicBezTo>
                      <a:pt x="159" y="593"/>
                      <a:pt x="146" y="583"/>
                      <a:pt x="136" y="571"/>
                    </a:cubicBezTo>
                    <a:cubicBezTo>
                      <a:pt x="125" y="558"/>
                      <a:pt x="116" y="544"/>
                      <a:pt x="109" y="530"/>
                    </a:cubicBezTo>
                    <a:cubicBezTo>
                      <a:pt x="94" y="501"/>
                      <a:pt x="81" y="469"/>
                      <a:pt x="75" y="436"/>
                    </a:cubicBezTo>
                    <a:cubicBezTo>
                      <a:pt x="72" y="417"/>
                      <a:pt x="70" y="397"/>
                      <a:pt x="70" y="378"/>
                    </a:cubicBezTo>
                    <a:cubicBezTo>
                      <a:pt x="70" y="219"/>
                      <a:pt x="189" y="87"/>
                      <a:pt x="342" y="6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131" y="38"/>
                      <a:pt x="0" y="193"/>
                      <a:pt x="0" y="378"/>
                    </a:cubicBezTo>
                    <a:cubicBezTo>
                      <a:pt x="0" y="494"/>
                      <a:pt x="51" y="598"/>
                      <a:pt x="132" y="669"/>
                    </a:cubicBezTo>
                    <a:cubicBezTo>
                      <a:pt x="151" y="694"/>
                      <a:pt x="185" y="750"/>
                      <a:pt x="186" y="825"/>
                    </a:cubicBezTo>
                    <a:cubicBezTo>
                      <a:pt x="184" y="841"/>
                      <a:pt x="188" y="864"/>
                      <a:pt x="204" y="883"/>
                    </a:cubicBezTo>
                    <a:cubicBezTo>
                      <a:pt x="210" y="890"/>
                      <a:pt x="218" y="897"/>
                      <a:pt x="226" y="902"/>
                    </a:cubicBezTo>
                    <a:cubicBezTo>
                      <a:pt x="380" y="903"/>
                      <a:pt x="380" y="903"/>
                      <a:pt x="380" y="903"/>
                    </a:cubicBezTo>
                    <a:cubicBezTo>
                      <a:pt x="547" y="904"/>
                      <a:pt x="547" y="904"/>
                      <a:pt x="547" y="904"/>
                    </a:cubicBezTo>
                    <a:cubicBezTo>
                      <a:pt x="558" y="899"/>
                      <a:pt x="567" y="892"/>
                      <a:pt x="575" y="883"/>
                    </a:cubicBezTo>
                    <a:cubicBezTo>
                      <a:pt x="590" y="864"/>
                      <a:pt x="594" y="841"/>
                      <a:pt x="593" y="825"/>
                    </a:cubicBezTo>
                    <a:cubicBezTo>
                      <a:pt x="594" y="723"/>
                      <a:pt x="657" y="655"/>
                      <a:pt x="658" y="654"/>
                    </a:cubicBezTo>
                    <a:cubicBezTo>
                      <a:pt x="660" y="653"/>
                      <a:pt x="661" y="652"/>
                      <a:pt x="662" y="650"/>
                    </a:cubicBezTo>
                    <a:cubicBezTo>
                      <a:pt x="717" y="595"/>
                      <a:pt x="755" y="522"/>
                      <a:pt x="768" y="442"/>
                    </a:cubicBezTo>
                    <a:cubicBezTo>
                      <a:pt x="750" y="433"/>
                      <a:pt x="720" y="420"/>
                      <a:pt x="702" y="41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0" name="Freeform 35"/>
              <p:cNvSpPr/>
              <p:nvPr/>
            </p:nvSpPr>
            <p:spPr bwMode="auto">
              <a:xfrm>
                <a:off x="9971869" y="4350737"/>
                <a:ext cx="602715" cy="449787"/>
              </a:xfrm>
              <a:custGeom>
                <a:avLst/>
                <a:gdLst>
                  <a:gd name="T0" fmla="*/ 0 w 198"/>
                  <a:gd name="T1" fmla="*/ 129 h 148"/>
                  <a:gd name="T2" fmla="*/ 3 w 198"/>
                  <a:gd name="T3" fmla="*/ 117 h 148"/>
                  <a:gd name="T4" fmla="*/ 186 w 198"/>
                  <a:gd name="T5" fmla="*/ 0 h 148"/>
                  <a:gd name="T6" fmla="*/ 198 w 198"/>
                  <a:gd name="T7" fmla="*/ 2 h 148"/>
                  <a:gd name="T8" fmla="*/ 0 w 198"/>
                  <a:gd name="T9" fmla="*/ 12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48">
                    <a:moveTo>
                      <a:pt x="0" y="129"/>
                    </a:moveTo>
                    <a:cubicBezTo>
                      <a:pt x="3" y="117"/>
                      <a:pt x="3" y="117"/>
                      <a:pt x="3" y="117"/>
                    </a:cubicBezTo>
                    <a:cubicBezTo>
                      <a:pt x="86" y="135"/>
                      <a:pt x="168" y="83"/>
                      <a:pt x="186" y="0"/>
                    </a:cubicBezTo>
                    <a:cubicBezTo>
                      <a:pt x="198" y="2"/>
                      <a:pt x="198" y="2"/>
                      <a:pt x="198" y="2"/>
                    </a:cubicBezTo>
                    <a:cubicBezTo>
                      <a:pt x="178" y="92"/>
                      <a:pt x="90" y="148"/>
                      <a:pt x="0" y="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1" name="Freeform 36"/>
              <p:cNvSpPr/>
              <p:nvPr/>
            </p:nvSpPr>
            <p:spPr bwMode="auto">
              <a:xfrm>
                <a:off x="10521895" y="4319895"/>
                <a:ext cx="70681" cy="52689"/>
              </a:xfrm>
              <a:custGeom>
                <a:avLst/>
                <a:gdLst>
                  <a:gd name="T0" fmla="*/ 0 w 55"/>
                  <a:gd name="T1" fmla="*/ 29 h 41"/>
                  <a:gd name="T2" fmla="*/ 34 w 55"/>
                  <a:gd name="T3" fmla="*/ 0 h 41"/>
                  <a:gd name="T4" fmla="*/ 55 w 55"/>
                  <a:gd name="T5" fmla="*/ 41 h 41"/>
                  <a:gd name="T6" fmla="*/ 0 w 55"/>
                  <a:gd name="T7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1">
                    <a:moveTo>
                      <a:pt x="0" y="29"/>
                    </a:moveTo>
                    <a:lnTo>
                      <a:pt x="34" y="0"/>
                    </a:lnTo>
                    <a:lnTo>
                      <a:pt x="55" y="41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2" name="Oval 37"/>
              <p:cNvSpPr>
                <a:spLocks noChangeArrowheads="1"/>
              </p:cNvSpPr>
              <p:nvPr/>
            </p:nvSpPr>
            <p:spPr bwMode="auto">
              <a:xfrm>
                <a:off x="10147929" y="4566635"/>
                <a:ext cx="244171" cy="2428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4" name="Freeform 41"/>
              <p:cNvSpPr/>
              <p:nvPr/>
            </p:nvSpPr>
            <p:spPr bwMode="auto">
              <a:xfrm>
                <a:off x="9270202" y="1744540"/>
                <a:ext cx="1100051" cy="1101336"/>
              </a:xfrm>
              <a:custGeom>
                <a:avLst/>
                <a:gdLst>
                  <a:gd name="T0" fmla="*/ 362 w 362"/>
                  <a:gd name="T1" fmla="*/ 362 h 362"/>
                  <a:gd name="T2" fmla="*/ 346 w 362"/>
                  <a:gd name="T3" fmla="*/ 362 h 362"/>
                  <a:gd name="T4" fmla="*/ 0 w 362"/>
                  <a:gd name="T5" fmla="*/ 16 h 362"/>
                  <a:gd name="T6" fmla="*/ 0 w 362"/>
                  <a:gd name="T7" fmla="*/ 0 h 362"/>
                  <a:gd name="T8" fmla="*/ 362 w 36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362">
                    <a:moveTo>
                      <a:pt x="362" y="362"/>
                    </a:moveTo>
                    <a:cubicBezTo>
                      <a:pt x="346" y="362"/>
                      <a:pt x="346" y="362"/>
                      <a:pt x="346" y="362"/>
                    </a:cubicBezTo>
                    <a:cubicBezTo>
                      <a:pt x="346" y="171"/>
                      <a:pt x="191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0" y="0"/>
                      <a:pt x="362" y="162"/>
                      <a:pt x="362" y="3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5" name="Freeform 42"/>
              <p:cNvSpPr/>
              <p:nvPr/>
            </p:nvSpPr>
            <p:spPr bwMode="auto">
              <a:xfrm>
                <a:off x="9208517" y="1690566"/>
                <a:ext cx="100239" cy="154213"/>
              </a:xfrm>
              <a:custGeom>
                <a:avLst/>
                <a:gdLst>
                  <a:gd name="T0" fmla="*/ 78 w 78"/>
                  <a:gd name="T1" fmla="*/ 0 h 120"/>
                  <a:gd name="T2" fmla="*/ 0 w 78"/>
                  <a:gd name="T3" fmla="*/ 56 h 120"/>
                  <a:gd name="T4" fmla="*/ 74 w 78"/>
                  <a:gd name="T5" fmla="*/ 120 h 120"/>
                  <a:gd name="T6" fmla="*/ 78 w 78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20">
                    <a:moveTo>
                      <a:pt x="78" y="0"/>
                    </a:moveTo>
                    <a:lnTo>
                      <a:pt x="0" y="56"/>
                    </a:lnTo>
                    <a:lnTo>
                      <a:pt x="74" y="12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6" name="Oval 43"/>
              <p:cNvSpPr>
                <a:spLocks noChangeArrowheads="1"/>
              </p:cNvSpPr>
              <p:nvPr/>
            </p:nvSpPr>
            <p:spPr bwMode="auto">
              <a:xfrm>
                <a:off x="9878057" y="1930881"/>
                <a:ext cx="355974" cy="3585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7" name="TextBox 64"/>
              <p:cNvSpPr txBox="1"/>
              <p:nvPr/>
            </p:nvSpPr>
            <p:spPr>
              <a:xfrm>
                <a:off x="10095928" y="4556416"/>
                <a:ext cx="3481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108" name="TextBox 65"/>
              <p:cNvSpPr txBox="1"/>
              <p:nvPr/>
            </p:nvSpPr>
            <p:spPr>
              <a:xfrm>
                <a:off x="9854375" y="195082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03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21" name="Straight Connector 78"/>
          <p:cNvCxnSpPr/>
          <p:nvPr/>
        </p:nvCxnSpPr>
        <p:spPr>
          <a:xfrm flipV="1">
            <a:off x="1589405" y="2753995"/>
            <a:ext cx="4241165" cy="31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79"/>
          <p:cNvCxnSpPr/>
          <p:nvPr/>
        </p:nvCxnSpPr>
        <p:spPr>
          <a:xfrm>
            <a:off x="1589405" y="4525069"/>
            <a:ext cx="42316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片 118" descr="支付图标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3546475"/>
            <a:ext cx="741045" cy="1045210"/>
          </a:xfrm>
          <a:prstGeom prst="rect">
            <a:avLst/>
          </a:prstGeom>
        </p:spPr>
      </p:pic>
      <p:pic>
        <p:nvPicPr>
          <p:cNvPr id="120" name="图片 119" descr="广告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225" y="3507105"/>
            <a:ext cx="303530" cy="303530"/>
          </a:xfrm>
          <a:prstGeom prst="rect">
            <a:avLst/>
          </a:prstGeom>
        </p:spPr>
      </p:pic>
      <p:pic>
        <p:nvPicPr>
          <p:cNvPr id="124" name="图片 123" descr="产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950" y="1940560"/>
            <a:ext cx="944880" cy="944880"/>
          </a:xfrm>
          <a:prstGeom prst="rect">
            <a:avLst/>
          </a:prstGeom>
        </p:spPr>
      </p:pic>
    </p:spTree>
  </p:cSld>
  <p:clrMapOvr>
    <a:masterClrMapping/>
  </p:clrMapOvr>
  <p:transition spd="slow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2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3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2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5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1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2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5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6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文本框 346"/>
          <p:cNvSpPr txBox="1"/>
          <p:nvPr/>
        </p:nvSpPr>
        <p:spPr>
          <a:xfrm>
            <a:off x="6461090" y="1916064"/>
            <a:ext cx="3055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领域内深化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8" name="矩形 347"/>
          <p:cNvSpPr/>
          <p:nvPr/>
        </p:nvSpPr>
        <p:spPr>
          <a:xfrm>
            <a:off x="6452835" y="2376042"/>
            <a:ext cx="3978945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更优的交互逻辑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更完善的时间统计结果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更人性化的智能推荐</a:t>
            </a:r>
            <a:endParaRPr lang="zh-CN" altLang="en-US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1" name="文本框 350"/>
          <p:cNvSpPr txBox="1"/>
          <p:nvPr/>
        </p:nvSpPr>
        <p:spPr>
          <a:xfrm>
            <a:off x="2770867" y="3538683"/>
            <a:ext cx="305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2400" dirty="0">
                <a:sym typeface="+mn-ea"/>
              </a:rPr>
              <a:t>领域外延拓</a:t>
            </a:r>
          </a:p>
        </p:txBody>
      </p:sp>
      <p:sp>
        <p:nvSpPr>
          <p:cNvPr id="352" name="矩形 351"/>
          <p:cNvSpPr/>
          <p:nvPr/>
        </p:nvSpPr>
        <p:spPr>
          <a:xfrm>
            <a:off x="1846942" y="3975166"/>
            <a:ext cx="397894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个性化定制功能</a:t>
            </a:r>
          </a:p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融合更多的合作功能</a:t>
            </a: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pPr algn="just">
              <a:buClrTx/>
              <a:buSzTx/>
              <a:buFontTx/>
            </a:pPr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迭代方向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7" grpId="0"/>
      <p:bldP spid="348" grpId="0"/>
      <p:bldP spid="349" grpId="0" animBg="1"/>
      <p:bldP spid="349" grpId="1" animBg="1"/>
      <p:bldP spid="349" grpId="2" animBg="1"/>
      <p:bldP spid="351" grpId="0"/>
      <p:bldP spid="352" grpId="0"/>
      <p:bldP spid="229" grpId="0" animBg="1"/>
      <p:bldP spid="230" grpId="0" animBg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39427" y="3994259"/>
            <a:ext cx="59139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ym typeface="+mn-ea"/>
              </a:rPr>
              <a:t>全新的交互时间统计哲学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56255" y="2755265"/>
            <a:ext cx="60807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err="1">
                <a:sym typeface="+mn-ea"/>
              </a:rPr>
              <a:t>Quantime</a:t>
            </a:r>
            <a:endParaRPr lang="en-US" altLang="zh-CN" sz="8000" dirty="0" err="1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12595" y="4856299"/>
            <a:ext cx="1663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ym typeface="+mn-ea"/>
              </a:rPr>
              <a:t>浙江大学：</a:t>
            </a:r>
            <a:endParaRPr lang="en-US" altLang="zh-CN" sz="1600" dirty="0">
              <a:sym typeface="+mn-ea"/>
            </a:endParaRPr>
          </a:p>
          <a:p>
            <a:r>
              <a:rPr lang="zh-CN" altLang="en-US" sz="1600" dirty="0">
                <a:sym typeface="+mn-ea"/>
              </a:rPr>
              <a:t>黄余飞  王青蕊  汪奕晨  徐瑞柏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504551B-AE17-405B-B8EA-9BAA699B99F0}"/>
              </a:ext>
            </a:extLst>
          </p:cNvPr>
          <p:cNvSpPr/>
          <p:nvPr/>
        </p:nvSpPr>
        <p:spPr>
          <a:xfrm>
            <a:off x="366448" y="254838"/>
            <a:ext cx="4663005" cy="460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答辩序号：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04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6E36B-0D46-4C9C-A923-7EBFDDF5D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2" y="4516229"/>
            <a:ext cx="1901468" cy="190146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8" grpId="0"/>
      <p:bldP spid="18" grpId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532" y="0"/>
            <a:ext cx="14191063" cy="6653284"/>
          </a:xfrm>
          <a:prstGeom prst="rect">
            <a:avLst/>
          </a:prstGeom>
        </p:spPr>
      </p:pic>
      <p:sp>
        <p:nvSpPr>
          <p:cNvPr id="3" name="Freeform 191"/>
          <p:cNvSpPr/>
          <p:nvPr/>
        </p:nvSpPr>
        <p:spPr bwMode="auto">
          <a:xfrm>
            <a:off x="9979163" y="1985420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197"/>
          <p:cNvSpPr/>
          <p:nvPr/>
        </p:nvSpPr>
        <p:spPr bwMode="auto">
          <a:xfrm>
            <a:off x="10480604" y="1993313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203"/>
          <p:cNvSpPr>
            <a:spLocks noEditPoints="1"/>
          </p:cNvSpPr>
          <p:nvPr/>
        </p:nvSpPr>
        <p:spPr bwMode="auto">
          <a:xfrm>
            <a:off x="8926601" y="2839083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04"/>
          <p:cNvSpPr/>
          <p:nvPr/>
        </p:nvSpPr>
        <p:spPr bwMode="auto">
          <a:xfrm>
            <a:off x="8965138" y="3089983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13"/>
          <p:cNvSpPr/>
          <p:nvPr/>
        </p:nvSpPr>
        <p:spPr bwMode="auto">
          <a:xfrm>
            <a:off x="9823624" y="1459835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14"/>
          <p:cNvSpPr/>
          <p:nvPr/>
        </p:nvSpPr>
        <p:spPr bwMode="auto">
          <a:xfrm>
            <a:off x="9197751" y="198867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15"/>
          <p:cNvSpPr/>
          <p:nvPr/>
        </p:nvSpPr>
        <p:spPr bwMode="auto">
          <a:xfrm>
            <a:off x="10156989" y="1743985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17"/>
          <p:cNvSpPr/>
          <p:nvPr/>
        </p:nvSpPr>
        <p:spPr bwMode="auto">
          <a:xfrm>
            <a:off x="10467604" y="1921811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18"/>
          <p:cNvSpPr/>
          <p:nvPr/>
        </p:nvSpPr>
        <p:spPr bwMode="auto">
          <a:xfrm>
            <a:off x="10481997" y="1966848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19"/>
          <p:cNvSpPr/>
          <p:nvPr/>
        </p:nvSpPr>
        <p:spPr bwMode="auto">
          <a:xfrm>
            <a:off x="10575321" y="1432442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20"/>
          <p:cNvSpPr/>
          <p:nvPr/>
        </p:nvSpPr>
        <p:spPr bwMode="auto">
          <a:xfrm>
            <a:off x="10578571" y="1439870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27"/>
          <p:cNvSpPr/>
          <p:nvPr/>
        </p:nvSpPr>
        <p:spPr bwMode="auto">
          <a:xfrm>
            <a:off x="7915945" y="3178487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30"/>
          <p:cNvSpPr/>
          <p:nvPr/>
        </p:nvSpPr>
        <p:spPr bwMode="auto">
          <a:xfrm>
            <a:off x="8940066" y="2394930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31"/>
          <p:cNvSpPr/>
          <p:nvPr/>
        </p:nvSpPr>
        <p:spPr bwMode="auto">
          <a:xfrm>
            <a:off x="9674120" y="1958026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96"/>
          <p:cNvSpPr/>
          <p:nvPr/>
        </p:nvSpPr>
        <p:spPr bwMode="auto">
          <a:xfrm>
            <a:off x="7951232" y="2727963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205"/>
          <p:cNvSpPr>
            <a:spLocks noEditPoints="1"/>
          </p:cNvSpPr>
          <p:nvPr/>
        </p:nvSpPr>
        <p:spPr bwMode="auto">
          <a:xfrm>
            <a:off x="7246132" y="3033756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206"/>
          <p:cNvSpPr/>
          <p:nvPr/>
        </p:nvSpPr>
        <p:spPr bwMode="auto">
          <a:xfrm>
            <a:off x="7247061" y="3072770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33"/>
          <p:cNvSpPr/>
          <p:nvPr/>
        </p:nvSpPr>
        <p:spPr bwMode="auto">
          <a:xfrm>
            <a:off x="6686022" y="2965219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98"/>
          <p:cNvSpPr/>
          <p:nvPr/>
        </p:nvSpPr>
        <p:spPr bwMode="auto">
          <a:xfrm>
            <a:off x="1534873" y="5088039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99"/>
          <p:cNvSpPr/>
          <p:nvPr/>
        </p:nvSpPr>
        <p:spPr bwMode="auto">
          <a:xfrm>
            <a:off x="2329948" y="4218356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00"/>
          <p:cNvSpPr/>
          <p:nvPr/>
        </p:nvSpPr>
        <p:spPr bwMode="auto">
          <a:xfrm>
            <a:off x="2330678" y="3768135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16"/>
          <p:cNvSpPr/>
          <p:nvPr/>
        </p:nvSpPr>
        <p:spPr bwMode="auto">
          <a:xfrm>
            <a:off x="1485657" y="4723566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21"/>
          <p:cNvSpPr/>
          <p:nvPr/>
        </p:nvSpPr>
        <p:spPr bwMode="auto">
          <a:xfrm>
            <a:off x="998145" y="4885141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2"/>
          <p:cNvSpPr>
            <a:spLocks noEditPoints="1"/>
          </p:cNvSpPr>
          <p:nvPr/>
        </p:nvSpPr>
        <p:spPr bwMode="auto">
          <a:xfrm>
            <a:off x="1900009" y="4157069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23"/>
          <p:cNvSpPr/>
          <p:nvPr/>
        </p:nvSpPr>
        <p:spPr bwMode="auto">
          <a:xfrm>
            <a:off x="1946903" y="4200713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24"/>
          <p:cNvSpPr>
            <a:spLocks noEditPoints="1"/>
          </p:cNvSpPr>
          <p:nvPr/>
        </p:nvSpPr>
        <p:spPr bwMode="auto">
          <a:xfrm>
            <a:off x="2195568" y="3460771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32"/>
          <p:cNvSpPr/>
          <p:nvPr/>
        </p:nvSpPr>
        <p:spPr bwMode="auto">
          <a:xfrm>
            <a:off x="2660794" y="3355839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30" name="矩形 29"/>
          <p:cNvSpPr/>
          <p:nvPr/>
        </p:nvSpPr>
        <p:spPr>
          <a:xfrm>
            <a:off x="3607711" y="3044265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318224" flipV="1">
            <a:off x="33518" y="3534274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328564" y="1881921"/>
            <a:ext cx="5568971" cy="1629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22547" y="2900014"/>
            <a:ext cx="4596727" cy="134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387754" y="2724938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467604" y="1298364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0"/>
          </p:cNvCxnSpPr>
          <p:nvPr/>
        </p:nvCxnSpPr>
        <p:spPr>
          <a:xfrm flipV="1">
            <a:off x="6732135" y="2451110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7" idx="1"/>
          </p:cNvCxnSpPr>
          <p:nvPr/>
        </p:nvCxnSpPr>
        <p:spPr>
          <a:xfrm flipH="1" flipV="1">
            <a:off x="7095184" y="2451111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2"/>
            <a:endCxn id="17" idx="1"/>
          </p:cNvCxnSpPr>
          <p:nvPr/>
        </p:nvCxnSpPr>
        <p:spPr>
          <a:xfrm flipH="1">
            <a:off x="7972096" y="2074300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" idx="5"/>
            <a:endCxn id="8" idx="5"/>
          </p:cNvCxnSpPr>
          <p:nvPr/>
        </p:nvCxnSpPr>
        <p:spPr>
          <a:xfrm flipH="1">
            <a:off x="9316273" y="2012993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69463" y="4248071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4"/>
          </p:cNvCxnSpPr>
          <p:nvPr/>
        </p:nvCxnSpPr>
        <p:spPr>
          <a:xfrm flipH="1" flipV="1">
            <a:off x="1070842" y="4970821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5" idx="1"/>
          </p:cNvCxnSpPr>
          <p:nvPr/>
        </p:nvCxnSpPr>
        <p:spPr>
          <a:xfrm flipH="1">
            <a:off x="1027885" y="4248071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298848" y="3030046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7274687" y="2859261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8034729" y="2873427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266447" y="3392869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369833" y="3434005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254599" y="3526036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91"/>
          <p:cNvSpPr/>
          <p:nvPr/>
        </p:nvSpPr>
        <p:spPr bwMode="auto">
          <a:xfrm>
            <a:off x="5872649" y="2764074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197"/>
          <p:cNvSpPr/>
          <p:nvPr/>
        </p:nvSpPr>
        <p:spPr bwMode="auto">
          <a:xfrm>
            <a:off x="6374090" y="2771967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203"/>
          <p:cNvSpPr>
            <a:spLocks noEditPoints="1"/>
          </p:cNvSpPr>
          <p:nvPr/>
        </p:nvSpPr>
        <p:spPr bwMode="auto">
          <a:xfrm>
            <a:off x="4820087" y="3865387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204"/>
          <p:cNvSpPr/>
          <p:nvPr/>
        </p:nvSpPr>
        <p:spPr bwMode="auto">
          <a:xfrm>
            <a:off x="4858624" y="3868637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213"/>
          <p:cNvSpPr/>
          <p:nvPr/>
        </p:nvSpPr>
        <p:spPr bwMode="auto">
          <a:xfrm>
            <a:off x="5328490" y="2395334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214"/>
          <p:cNvSpPr/>
          <p:nvPr/>
        </p:nvSpPr>
        <p:spPr bwMode="auto">
          <a:xfrm>
            <a:off x="5091237" y="2767324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215"/>
          <p:cNvSpPr/>
          <p:nvPr/>
        </p:nvSpPr>
        <p:spPr bwMode="auto">
          <a:xfrm>
            <a:off x="6050475" y="2522639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17"/>
          <p:cNvSpPr/>
          <p:nvPr/>
        </p:nvSpPr>
        <p:spPr bwMode="auto">
          <a:xfrm>
            <a:off x="6361090" y="2700465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218"/>
          <p:cNvSpPr/>
          <p:nvPr/>
        </p:nvSpPr>
        <p:spPr bwMode="auto">
          <a:xfrm>
            <a:off x="6375483" y="2745502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219"/>
          <p:cNvSpPr/>
          <p:nvPr/>
        </p:nvSpPr>
        <p:spPr bwMode="auto">
          <a:xfrm>
            <a:off x="4898452" y="3543326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220"/>
          <p:cNvSpPr/>
          <p:nvPr/>
        </p:nvSpPr>
        <p:spPr bwMode="auto">
          <a:xfrm>
            <a:off x="6472057" y="2218524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227"/>
          <p:cNvSpPr/>
          <p:nvPr/>
        </p:nvSpPr>
        <p:spPr bwMode="auto">
          <a:xfrm>
            <a:off x="3809431" y="4204791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230"/>
          <p:cNvSpPr/>
          <p:nvPr/>
        </p:nvSpPr>
        <p:spPr bwMode="auto">
          <a:xfrm>
            <a:off x="4833552" y="3173584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31"/>
          <p:cNvSpPr/>
          <p:nvPr/>
        </p:nvSpPr>
        <p:spPr bwMode="auto">
          <a:xfrm>
            <a:off x="5567606" y="2736680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196"/>
          <p:cNvSpPr/>
          <p:nvPr/>
        </p:nvSpPr>
        <p:spPr bwMode="auto">
          <a:xfrm>
            <a:off x="3844718" y="3506617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205"/>
          <p:cNvSpPr>
            <a:spLocks noEditPoints="1"/>
          </p:cNvSpPr>
          <p:nvPr/>
        </p:nvSpPr>
        <p:spPr bwMode="auto">
          <a:xfrm>
            <a:off x="3139618" y="4060060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206"/>
          <p:cNvSpPr/>
          <p:nvPr/>
        </p:nvSpPr>
        <p:spPr bwMode="auto">
          <a:xfrm>
            <a:off x="3140547" y="4080024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233"/>
          <p:cNvSpPr/>
          <p:nvPr/>
        </p:nvSpPr>
        <p:spPr bwMode="auto">
          <a:xfrm>
            <a:off x="2579508" y="3743873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281240" y="3503592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6" idx="0"/>
          </p:cNvCxnSpPr>
          <p:nvPr/>
        </p:nvCxnSpPr>
        <p:spPr>
          <a:xfrm flipV="1">
            <a:off x="2625621" y="3229764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3" idx="1"/>
          </p:cNvCxnSpPr>
          <p:nvPr/>
        </p:nvCxnSpPr>
        <p:spPr>
          <a:xfrm flipH="1" flipV="1">
            <a:off x="2988670" y="3229765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4" idx="2"/>
            <a:endCxn id="63" idx="1"/>
          </p:cNvCxnSpPr>
          <p:nvPr/>
        </p:nvCxnSpPr>
        <p:spPr>
          <a:xfrm flipH="1">
            <a:off x="3865582" y="2852954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0" idx="5"/>
            <a:endCxn id="54" idx="5"/>
          </p:cNvCxnSpPr>
          <p:nvPr/>
        </p:nvCxnSpPr>
        <p:spPr>
          <a:xfrm flipH="1">
            <a:off x="5209759" y="2791647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4" idx="10"/>
            <a:endCxn id="60" idx="2"/>
          </p:cNvCxnSpPr>
          <p:nvPr/>
        </p:nvCxnSpPr>
        <p:spPr>
          <a:xfrm>
            <a:off x="3192334" y="4075400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4" idx="6"/>
            <a:endCxn id="51" idx="6"/>
          </p:cNvCxnSpPr>
          <p:nvPr/>
        </p:nvCxnSpPr>
        <p:spPr>
          <a:xfrm flipV="1">
            <a:off x="3168173" y="3904615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0" idx="5"/>
            <a:endCxn id="51" idx="8"/>
          </p:cNvCxnSpPr>
          <p:nvPr/>
        </p:nvCxnSpPr>
        <p:spPr>
          <a:xfrm flipV="1">
            <a:off x="3928215" y="3918781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7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589405" y="2724150"/>
            <a:ext cx="2275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产品定位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097020" y="3918585"/>
            <a:ext cx="275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产品设计</a:t>
            </a:r>
            <a:endParaRPr lang="zh-CN" altLang="en-US" sz="3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5949950" y="1867535"/>
            <a:ext cx="2084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03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技术实现</a:t>
            </a:r>
            <a:endParaRPr lang="zh-CN" altLang="en-US" sz="3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482840" y="3252470"/>
            <a:ext cx="2087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应用分析</a:t>
            </a:r>
          </a:p>
        </p:txBody>
      </p:sp>
      <p:sp>
        <p:nvSpPr>
          <p:cNvPr id="85" name="椭圆 84"/>
          <p:cNvSpPr/>
          <p:nvPr/>
        </p:nvSpPr>
        <p:spPr>
          <a:xfrm rot="11174285">
            <a:off x="1197640" y="3622275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97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-1.85185E-6 L -0.10885 -1.85185E-6 " pathEditMode="relative" rAng="0" ptsTypes="AA">
                                      <p:cBhvr>
                                        <p:cTn id="38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-1.85185E-6 L -2.29167E-6 -1.85185E-6 " pathEditMode="relative" rAng="0" ptsTypes="AA">
                                      <p:cBhvr>
                                        <p:cTn id="39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.03889 L -1.04167E-6 -0.14815 " pathEditMode="relative" rAng="0" ptsTypes="AA">
                                      <p:cBhvr>
                                        <p:cTn id="396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04167E-6 0.03843 L -1.04167E-6 1.11022E-16 " pathEditMode="relative" rAng="0" ptsTypes="AA">
                                      <p:cBhvr>
                                        <p:cTn id="39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403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40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07407E-6 L 0.11081 -4.07407E-6 " pathEditMode="relative" rAng="0" ptsTypes="AA">
                                      <p:cBhvr>
                                        <p:cTn id="410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07407E-6 L -2.5E-6 -4.07407E-6 " pathEditMode="relative" rAng="0" ptsTypes="AA">
                                      <p:cBhvr>
                                        <p:cTn id="41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18" grpId="0" bldLvl="0" animBg="1"/>
      <p:bldP spid="19" grpId="0" bldLvl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9" grpId="0" animBg="1"/>
      <p:bldP spid="50" grpId="0" animBg="1"/>
      <p:bldP spid="51" grpId="0" animBg="1"/>
      <p:bldP spid="52" grpId="0" animBg="1"/>
      <p:bldP spid="53" grpId="0" bldLvl="0" animBg="1"/>
      <p:bldP spid="54" grpId="0" animBg="1"/>
      <p:bldP spid="55" grpId="0" animBg="1"/>
      <p:bldP spid="56" grpId="0" animBg="1"/>
      <p:bldP spid="57" grpId="0" animBg="1"/>
      <p:bldP spid="58" grpId="0" bldLvl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5" grpId="0"/>
      <p:bldP spid="75" grpId="1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/>
      <p:bldP spid="6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7737793" y="2123758"/>
            <a:ext cx="3123565" cy="31235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3" name="图片 92" descr="握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990" y="2821305"/>
            <a:ext cx="1741170" cy="172847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20700000">
            <a:off x="2057899" y="-1939713"/>
            <a:ext cx="10123488" cy="6982525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-1" fmla="*/ 10123488 w 20246976"/>
              <a:gd name="connsiteY0-2" fmla="*/ 0 h 7483476"/>
              <a:gd name="connsiteX1-3" fmla="*/ 20246976 w 20246976"/>
              <a:gd name="connsiteY1-4" fmla="*/ 3741738 h 7483476"/>
              <a:gd name="connsiteX2-5" fmla="*/ 10123488 w 20246976"/>
              <a:gd name="connsiteY2-6" fmla="*/ 7483476 h 7483476"/>
              <a:gd name="connsiteX3-7" fmla="*/ 0 w 20246976"/>
              <a:gd name="connsiteY3-8" fmla="*/ 3741738 h 7483476"/>
              <a:gd name="connsiteX4-9" fmla="*/ 10214928 w 20246976"/>
              <a:gd name="connsiteY4-10" fmla="*/ 91440 h 7483476"/>
              <a:gd name="connsiteX0-11" fmla="*/ 10321136 w 20444624"/>
              <a:gd name="connsiteY0-12" fmla="*/ 0 h 9044296"/>
              <a:gd name="connsiteX1-13" fmla="*/ 20444624 w 20444624"/>
              <a:gd name="connsiteY1-14" fmla="*/ 3741738 h 9044296"/>
              <a:gd name="connsiteX2-15" fmla="*/ 10321136 w 20444624"/>
              <a:gd name="connsiteY2-16" fmla="*/ 7483476 h 9044296"/>
              <a:gd name="connsiteX3-17" fmla="*/ 197648 w 20444624"/>
              <a:gd name="connsiteY3-18" fmla="*/ 3741738 h 9044296"/>
              <a:gd name="connsiteX4-19" fmla="*/ 6140074 w 20444624"/>
              <a:gd name="connsiteY4-20" fmla="*/ 9044296 h 9044296"/>
              <a:gd name="connsiteX0-21" fmla="*/ 4181062 w 14304550"/>
              <a:gd name="connsiteY0-22" fmla="*/ 0 h 9044296"/>
              <a:gd name="connsiteX1-23" fmla="*/ 14304550 w 14304550"/>
              <a:gd name="connsiteY1-24" fmla="*/ 3741738 h 9044296"/>
              <a:gd name="connsiteX2-25" fmla="*/ 4181062 w 14304550"/>
              <a:gd name="connsiteY2-26" fmla="*/ 7483476 h 9044296"/>
              <a:gd name="connsiteX3-27" fmla="*/ 0 w 14304550"/>
              <a:gd name="connsiteY3-28" fmla="*/ 9044296 h 9044296"/>
              <a:gd name="connsiteX0-29" fmla="*/ 0 w 10123488"/>
              <a:gd name="connsiteY0-30" fmla="*/ 0 h 7483476"/>
              <a:gd name="connsiteX1-31" fmla="*/ 10123488 w 10123488"/>
              <a:gd name="connsiteY1-32" fmla="*/ 3741738 h 7483476"/>
              <a:gd name="connsiteX2-33" fmla="*/ 0 w 10123488"/>
              <a:gd name="connsiteY2-34" fmla="*/ 7483476 h 7483476"/>
              <a:gd name="connsiteX0-35" fmla="*/ 0 w 10123488"/>
              <a:gd name="connsiteY0-36" fmla="*/ 0 h 6982525"/>
              <a:gd name="connsiteX1-37" fmla="*/ 10123488 w 10123488"/>
              <a:gd name="connsiteY1-38" fmla="*/ 3741738 h 6982525"/>
              <a:gd name="connsiteX2-39" fmla="*/ 1810600 w 10123488"/>
              <a:gd name="connsiteY2-40" fmla="*/ 6982525 h 6982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292080" y="3957008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885714" y="3695927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185055" y="3467032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产品定位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2" name="图片 1" descr="微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4562475"/>
            <a:ext cx="1905000" cy="1905000"/>
          </a:xfrm>
          <a:prstGeom prst="rect">
            <a:avLst/>
          </a:prstGeom>
        </p:spPr>
      </p:pic>
      <p:sp>
        <p:nvSpPr>
          <p:cNvPr id="220" name="Donut 1"/>
          <p:cNvSpPr/>
          <p:nvPr/>
        </p:nvSpPr>
        <p:spPr bwMode="auto">
          <a:xfrm>
            <a:off x="432435" y="2993390"/>
            <a:ext cx="654685" cy="654685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2" name="Donut 3"/>
          <p:cNvSpPr/>
          <p:nvPr/>
        </p:nvSpPr>
        <p:spPr bwMode="auto">
          <a:xfrm>
            <a:off x="5203190" y="6391275"/>
            <a:ext cx="415925" cy="415925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6" name="Oval 7"/>
          <p:cNvSpPr/>
          <p:nvPr/>
        </p:nvSpPr>
        <p:spPr bwMode="auto">
          <a:xfrm>
            <a:off x="3076575" y="3374390"/>
            <a:ext cx="616585" cy="616585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7" name="Oval 8"/>
          <p:cNvSpPr/>
          <p:nvPr/>
        </p:nvSpPr>
        <p:spPr bwMode="auto">
          <a:xfrm>
            <a:off x="5714920" y="2808090"/>
            <a:ext cx="471474" cy="4714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75080" y="2078990"/>
            <a:ext cx="1635760" cy="1635760"/>
            <a:chOff x="2008" y="3274"/>
            <a:chExt cx="2576" cy="2576"/>
          </a:xfrm>
        </p:grpSpPr>
        <p:sp>
          <p:nvSpPr>
            <p:cNvPr id="224" name="Oval 5"/>
            <p:cNvSpPr/>
            <p:nvPr/>
          </p:nvSpPr>
          <p:spPr bwMode="auto">
            <a:xfrm>
              <a:off x="2008" y="3274"/>
              <a:ext cx="2576" cy="257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70" y="4272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私域流量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41645" y="5306060"/>
            <a:ext cx="1826260" cy="1391920"/>
            <a:chOff x="8727" y="8356"/>
            <a:chExt cx="2876" cy="2192"/>
          </a:xfrm>
        </p:grpSpPr>
        <p:sp>
          <p:nvSpPr>
            <p:cNvPr id="229" name="Oval 10"/>
            <p:cNvSpPr/>
            <p:nvPr/>
          </p:nvSpPr>
          <p:spPr bwMode="auto">
            <a:xfrm>
              <a:off x="8727" y="8356"/>
              <a:ext cx="2193" cy="219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49" y="9177"/>
              <a:ext cx="27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低学习成本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13200" y="3468370"/>
            <a:ext cx="1388110" cy="1388110"/>
            <a:chOff x="6320" y="5462"/>
            <a:chExt cx="2186" cy="2186"/>
          </a:xfrm>
        </p:grpSpPr>
        <p:sp>
          <p:nvSpPr>
            <p:cNvPr id="228" name="Oval 9"/>
            <p:cNvSpPr/>
            <p:nvPr/>
          </p:nvSpPr>
          <p:spPr bwMode="auto">
            <a:xfrm>
              <a:off x="6320" y="5462"/>
              <a:ext cx="2187" cy="21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87" y="6265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传播属性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98005" y="794385"/>
            <a:ext cx="2799080" cy="1024255"/>
            <a:chOff x="10863" y="1251"/>
            <a:chExt cx="4408" cy="1613"/>
          </a:xfrm>
        </p:grpSpPr>
        <p:sp>
          <p:nvSpPr>
            <p:cNvPr id="22" name="圆角矩形标注 21"/>
            <p:cNvSpPr/>
            <p:nvPr/>
          </p:nvSpPr>
          <p:spPr>
            <a:xfrm>
              <a:off x="10863" y="1251"/>
              <a:ext cx="4408" cy="1613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大家什么时候有空？我们开会讨论一下下学期工作计划。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324850" y="1612265"/>
            <a:ext cx="2799080" cy="893999"/>
            <a:chOff x="13445" y="6743"/>
            <a:chExt cx="4408" cy="1613"/>
          </a:xfrm>
        </p:grpSpPr>
        <p:sp>
          <p:nvSpPr>
            <p:cNvPr id="25" name="圆角矩形标注 24"/>
            <p:cNvSpPr/>
            <p:nvPr/>
          </p:nvSpPr>
          <p:spPr>
            <a:xfrm>
              <a:off x="13445" y="6743"/>
              <a:ext cx="4408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748" y="6963"/>
              <a:ext cx="3803" cy="1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今天</a:t>
              </a:r>
              <a:r>
                <a:rPr lang="zh-CN" altLang="en-US" sz="1400" dirty="0">
                  <a:ea typeface="+mn-lt"/>
                  <a:sym typeface="+mn-ea"/>
                </a:rPr>
                <a:t>恐怕</a:t>
              </a: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不行哦，我明天早上和晚上都空。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63970" y="2414270"/>
            <a:ext cx="2799080" cy="960120"/>
            <a:chOff x="10863" y="1251"/>
            <a:chExt cx="4408" cy="1512"/>
          </a:xfrm>
        </p:grpSpPr>
        <p:sp>
          <p:nvSpPr>
            <p:cNvPr id="29" name="圆角矩形标注 28"/>
            <p:cNvSpPr/>
            <p:nvPr/>
          </p:nvSpPr>
          <p:spPr>
            <a:xfrm>
              <a:off x="10863" y="1251"/>
              <a:ext cx="4408" cy="1512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我明天下午、晚上，或者后天都可以。</a:t>
              </a:r>
            </a:p>
          </p:txBody>
        </p:sp>
      </p:grpSp>
      <p:sp>
        <p:nvSpPr>
          <p:cNvPr id="31" name="Donut 3"/>
          <p:cNvSpPr/>
          <p:nvPr/>
        </p:nvSpPr>
        <p:spPr bwMode="auto">
          <a:xfrm>
            <a:off x="5314315" y="4562475"/>
            <a:ext cx="397510" cy="397510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707755" y="3185795"/>
            <a:ext cx="1711325" cy="523875"/>
            <a:chOff x="13747" y="6889"/>
            <a:chExt cx="3524" cy="1613"/>
          </a:xfrm>
        </p:grpSpPr>
        <p:sp>
          <p:nvSpPr>
            <p:cNvPr id="38" name="圆角矩形标注 37"/>
            <p:cNvSpPr/>
            <p:nvPr/>
          </p:nvSpPr>
          <p:spPr>
            <a:xfrm>
              <a:off x="13747" y="6889"/>
              <a:ext cx="3387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994" y="7097"/>
              <a:ext cx="3277" cy="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其他朋友们呢？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080885" y="4777105"/>
            <a:ext cx="4369435" cy="528320"/>
            <a:chOff x="11151" y="7523"/>
            <a:chExt cx="6881" cy="832"/>
          </a:xfrm>
        </p:grpSpPr>
        <p:sp>
          <p:nvSpPr>
            <p:cNvPr id="40" name="文本框 39"/>
            <p:cNvSpPr txBox="1"/>
            <p:nvPr/>
          </p:nvSpPr>
          <p:spPr>
            <a:xfrm>
              <a:off x="11984" y="7649"/>
              <a:ext cx="60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dirty="0">
                  <a:sym typeface="+mn-ea"/>
                </a:rPr>
                <a:t>聚焦时间统计需求的高效工具小程序</a:t>
              </a:r>
              <a:endParaRPr lang="zh-CN" altLang="en-US" dirty="0"/>
            </a:p>
          </p:txBody>
        </p:sp>
        <p:sp>
          <p:nvSpPr>
            <p:cNvPr id="41" name="Freeform 124"/>
            <p:cNvSpPr>
              <a:spLocks noEditPoints="1"/>
            </p:cNvSpPr>
            <p:nvPr/>
          </p:nvSpPr>
          <p:spPr bwMode="auto">
            <a:xfrm>
              <a:off x="11151" y="7523"/>
              <a:ext cx="833" cy="833"/>
            </a:xfrm>
            <a:custGeom>
              <a:avLst/>
              <a:gdLst>
                <a:gd name="T0" fmla="*/ 101 w 140"/>
                <a:gd name="T1" fmla="*/ 21 h 140"/>
                <a:gd name="T2" fmla="*/ 117 w 140"/>
                <a:gd name="T3" fmla="*/ 5 h 140"/>
                <a:gd name="T4" fmla="*/ 119 w 140"/>
                <a:gd name="T5" fmla="*/ 6 h 140"/>
                <a:gd name="T6" fmla="*/ 120 w 140"/>
                <a:gd name="T7" fmla="*/ 20 h 140"/>
                <a:gd name="T8" fmla="*/ 134 w 140"/>
                <a:gd name="T9" fmla="*/ 22 h 140"/>
                <a:gd name="T10" fmla="*/ 135 w 140"/>
                <a:gd name="T11" fmla="*/ 24 h 140"/>
                <a:gd name="T12" fmla="*/ 120 w 140"/>
                <a:gd name="T13" fmla="*/ 39 h 140"/>
                <a:gd name="T14" fmla="*/ 116 w 140"/>
                <a:gd name="T15" fmla="*/ 40 h 140"/>
                <a:gd name="T16" fmla="*/ 107 w 140"/>
                <a:gd name="T17" fmla="*/ 39 h 140"/>
                <a:gd name="T18" fmla="*/ 80 w 140"/>
                <a:gd name="T19" fmla="*/ 66 h 140"/>
                <a:gd name="T20" fmla="*/ 78 w 140"/>
                <a:gd name="T21" fmla="*/ 79 h 140"/>
                <a:gd name="T22" fmla="*/ 61 w 140"/>
                <a:gd name="T23" fmla="*/ 79 h 140"/>
                <a:gd name="T24" fmla="*/ 61 w 140"/>
                <a:gd name="T25" fmla="*/ 62 h 140"/>
                <a:gd name="T26" fmla="*/ 75 w 140"/>
                <a:gd name="T27" fmla="*/ 60 h 140"/>
                <a:gd name="T28" fmla="*/ 101 w 140"/>
                <a:gd name="T29" fmla="*/ 34 h 140"/>
                <a:gd name="T30" fmla="*/ 100 w 140"/>
                <a:gd name="T31" fmla="*/ 25 h 140"/>
                <a:gd name="T32" fmla="*/ 101 w 140"/>
                <a:gd name="T33" fmla="*/ 21 h 140"/>
                <a:gd name="T34" fmla="*/ 130 w 140"/>
                <a:gd name="T35" fmla="*/ 34 h 140"/>
                <a:gd name="T36" fmla="*/ 122 w 140"/>
                <a:gd name="T37" fmla="*/ 42 h 140"/>
                <a:gd name="T38" fmla="*/ 118 w 140"/>
                <a:gd name="T39" fmla="*/ 44 h 140"/>
                <a:gd name="T40" fmla="*/ 124 w 140"/>
                <a:gd name="T41" fmla="*/ 70 h 140"/>
                <a:gd name="T42" fmla="*/ 70 w 140"/>
                <a:gd name="T43" fmla="*/ 125 h 140"/>
                <a:gd name="T44" fmla="*/ 15 w 140"/>
                <a:gd name="T45" fmla="*/ 70 h 140"/>
                <a:gd name="T46" fmla="*/ 70 w 140"/>
                <a:gd name="T47" fmla="*/ 16 h 140"/>
                <a:gd name="T48" fmla="*/ 96 w 140"/>
                <a:gd name="T49" fmla="*/ 23 h 140"/>
                <a:gd name="T50" fmla="*/ 99 w 140"/>
                <a:gd name="T51" fmla="*/ 18 h 140"/>
                <a:gd name="T52" fmla="*/ 106 w 140"/>
                <a:gd name="T53" fmla="*/ 11 h 140"/>
                <a:gd name="T54" fmla="*/ 70 w 140"/>
                <a:gd name="T55" fmla="*/ 0 h 140"/>
                <a:gd name="T56" fmla="*/ 0 w 140"/>
                <a:gd name="T57" fmla="*/ 70 h 140"/>
                <a:gd name="T58" fmla="*/ 70 w 140"/>
                <a:gd name="T59" fmla="*/ 140 h 140"/>
                <a:gd name="T60" fmla="*/ 140 w 140"/>
                <a:gd name="T61" fmla="*/ 70 h 140"/>
                <a:gd name="T62" fmla="*/ 130 w 140"/>
                <a:gd name="T63" fmla="*/ 34 h 140"/>
                <a:gd name="T64" fmla="*/ 70 w 140"/>
                <a:gd name="T65" fmla="*/ 47 h 140"/>
                <a:gd name="T66" fmla="*/ 80 w 140"/>
                <a:gd name="T67" fmla="*/ 49 h 140"/>
                <a:gd name="T68" fmla="*/ 93 w 140"/>
                <a:gd name="T69" fmla="*/ 37 h 140"/>
                <a:gd name="T70" fmla="*/ 70 w 140"/>
                <a:gd name="T71" fmla="*/ 29 h 140"/>
                <a:gd name="T72" fmla="*/ 29 w 140"/>
                <a:gd name="T73" fmla="*/ 70 h 140"/>
                <a:gd name="T74" fmla="*/ 70 w 140"/>
                <a:gd name="T75" fmla="*/ 111 h 140"/>
                <a:gd name="T76" fmla="*/ 111 w 140"/>
                <a:gd name="T77" fmla="*/ 70 h 140"/>
                <a:gd name="T78" fmla="*/ 104 w 140"/>
                <a:gd name="T79" fmla="*/ 48 h 140"/>
                <a:gd name="T80" fmla="*/ 91 w 140"/>
                <a:gd name="T81" fmla="*/ 61 h 140"/>
                <a:gd name="T82" fmla="*/ 93 w 140"/>
                <a:gd name="T83" fmla="*/ 70 h 140"/>
                <a:gd name="T84" fmla="*/ 70 w 140"/>
                <a:gd name="T85" fmla="*/ 94 h 140"/>
                <a:gd name="T86" fmla="*/ 46 w 140"/>
                <a:gd name="T87" fmla="*/ 70 h 140"/>
                <a:gd name="T88" fmla="*/ 70 w 140"/>
                <a:gd name="T89" fmla="*/ 4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40">
                  <a:moveTo>
                    <a:pt x="101" y="21"/>
                  </a:moveTo>
                  <a:cubicBezTo>
                    <a:pt x="117" y="5"/>
                    <a:pt x="117" y="5"/>
                    <a:pt x="117" y="5"/>
                  </a:cubicBezTo>
                  <a:cubicBezTo>
                    <a:pt x="118" y="5"/>
                    <a:pt x="118" y="5"/>
                    <a:pt x="119" y="6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6" y="22"/>
                    <a:pt x="136" y="23"/>
                    <a:pt x="135" y="24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0"/>
                    <a:pt x="117" y="40"/>
                    <a:pt x="116" y="40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70"/>
                    <a:pt x="82" y="75"/>
                    <a:pt x="78" y="79"/>
                  </a:cubicBezTo>
                  <a:cubicBezTo>
                    <a:pt x="73" y="84"/>
                    <a:pt x="66" y="84"/>
                    <a:pt x="61" y="79"/>
                  </a:cubicBezTo>
                  <a:cubicBezTo>
                    <a:pt x="57" y="74"/>
                    <a:pt x="57" y="67"/>
                    <a:pt x="61" y="62"/>
                  </a:cubicBezTo>
                  <a:cubicBezTo>
                    <a:pt x="65" y="59"/>
                    <a:pt x="70" y="58"/>
                    <a:pt x="75" y="60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3"/>
                    <a:pt x="101" y="22"/>
                    <a:pt x="101" y="21"/>
                  </a:cubicBezTo>
                  <a:close/>
                  <a:moveTo>
                    <a:pt x="130" y="34"/>
                  </a:moveTo>
                  <a:cubicBezTo>
                    <a:pt x="122" y="42"/>
                    <a:pt x="122" y="42"/>
                    <a:pt x="122" y="42"/>
                  </a:cubicBezTo>
                  <a:cubicBezTo>
                    <a:pt x="121" y="43"/>
                    <a:pt x="119" y="44"/>
                    <a:pt x="118" y="44"/>
                  </a:cubicBezTo>
                  <a:cubicBezTo>
                    <a:pt x="122" y="52"/>
                    <a:pt x="124" y="61"/>
                    <a:pt x="124" y="70"/>
                  </a:cubicBezTo>
                  <a:cubicBezTo>
                    <a:pt x="124" y="100"/>
                    <a:pt x="100" y="125"/>
                    <a:pt x="70" y="125"/>
                  </a:cubicBezTo>
                  <a:cubicBezTo>
                    <a:pt x="40" y="125"/>
                    <a:pt x="15" y="100"/>
                    <a:pt x="15" y="70"/>
                  </a:cubicBezTo>
                  <a:cubicBezTo>
                    <a:pt x="15" y="40"/>
                    <a:pt x="40" y="16"/>
                    <a:pt x="70" y="16"/>
                  </a:cubicBezTo>
                  <a:cubicBezTo>
                    <a:pt x="79" y="16"/>
                    <a:pt x="88" y="18"/>
                    <a:pt x="96" y="23"/>
                  </a:cubicBezTo>
                  <a:cubicBezTo>
                    <a:pt x="97" y="21"/>
                    <a:pt x="98" y="19"/>
                    <a:pt x="99" y="18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96" y="4"/>
                    <a:pt x="83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57"/>
                    <a:pt x="136" y="45"/>
                    <a:pt x="130" y="34"/>
                  </a:cubicBezTo>
                  <a:close/>
                  <a:moveTo>
                    <a:pt x="70" y="47"/>
                  </a:moveTo>
                  <a:cubicBezTo>
                    <a:pt x="73" y="47"/>
                    <a:pt x="77" y="48"/>
                    <a:pt x="80" y="4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86" y="32"/>
                    <a:pt x="78" y="29"/>
                    <a:pt x="70" y="29"/>
                  </a:cubicBezTo>
                  <a:cubicBezTo>
                    <a:pt x="47" y="29"/>
                    <a:pt x="29" y="48"/>
                    <a:pt x="29" y="70"/>
                  </a:cubicBezTo>
                  <a:cubicBezTo>
                    <a:pt x="29" y="93"/>
                    <a:pt x="47" y="111"/>
                    <a:pt x="70" y="111"/>
                  </a:cubicBezTo>
                  <a:cubicBezTo>
                    <a:pt x="92" y="111"/>
                    <a:pt x="111" y="93"/>
                    <a:pt x="111" y="70"/>
                  </a:cubicBezTo>
                  <a:cubicBezTo>
                    <a:pt x="111" y="62"/>
                    <a:pt x="108" y="54"/>
                    <a:pt x="104" y="48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4"/>
                    <a:pt x="93" y="67"/>
                    <a:pt x="93" y="70"/>
                  </a:cubicBezTo>
                  <a:cubicBezTo>
                    <a:pt x="93" y="83"/>
                    <a:pt x="83" y="94"/>
                    <a:pt x="70" y="94"/>
                  </a:cubicBezTo>
                  <a:cubicBezTo>
                    <a:pt x="57" y="94"/>
                    <a:pt x="46" y="83"/>
                    <a:pt x="46" y="70"/>
                  </a:cubicBezTo>
                  <a:cubicBezTo>
                    <a:pt x="46" y="57"/>
                    <a:pt x="57" y="47"/>
                    <a:pt x="70" y="4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bldLvl="0" animBg="1"/>
      <p:bldP spid="4" grpId="1" bldLvl="0" animBg="1"/>
      <p:bldP spid="4" grpId="2" bldLvl="0" animBg="1"/>
      <p:bldP spid="5" grpId="0" bldLvl="0" animBg="1"/>
      <p:bldP spid="6" grpId="0" bldLvl="0" animBg="1"/>
      <p:bldP spid="7" grpId="0" animBg="1"/>
      <p:bldP spid="8" grpId="0" animBg="1"/>
      <p:bldP spid="9" grpId="0" animBg="1"/>
      <p:bldP spid="10" grpId="0" animBg="1"/>
      <p:bldP spid="64" grpId="0"/>
      <p:bldP spid="64" grpId="1"/>
      <p:bldP spid="220" grpId="0" bldLvl="0" animBg="1"/>
      <p:bldP spid="222" grpId="0" animBg="1"/>
      <p:bldP spid="226" grpId="0" bldLvl="0" animBg="1"/>
      <p:bldP spid="227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H="1">
            <a:off x="11156038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 flipH="1">
            <a:off x="10775827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V="1">
            <a:off x="10609766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741234" flipH="1">
            <a:off x="11110343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2" idx="6"/>
          </p:cNvCxnSpPr>
          <p:nvPr/>
        </p:nvCxnSpPr>
        <p:spPr>
          <a:xfrm rot="16741234" flipV="1">
            <a:off x="10804558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6" idx="6"/>
          </p:cNvCxnSpPr>
          <p:nvPr/>
        </p:nvCxnSpPr>
        <p:spPr>
          <a:xfrm rot="16741234">
            <a:off x="10874231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 flipV="1">
            <a:off x="11214500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11381040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10880101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4" idx="2"/>
          </p:cNvCxnSpPr>
          <p:nvPr/>
        </p:nvCxnSpPr>
        <p:spPr>
          <a:xfrm rot="16741234">
            <a:off x="11633625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24" idx="6"/>
          </p:cNvCxnSpPr>
          <p:nvPr/>
        </p:nvCxnSpPr>
        <p:spPr>
          <a:xfrm rot="16741234" flipV="1">
            <a:off x="11854092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1622395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10091397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 flipH="1">
            <a:off x="10255723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10393294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 rot="16741234" flipH="1">
            <a:off x="10706227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10952898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1791444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10945159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1953760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10626625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2191312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11429428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0729582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10459433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11222252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10215880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9818261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10583965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10923428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0378601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36903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11710799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11005466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11163594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1195627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1138812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439157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2272484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 flipH="1">
            <a:off x="11814771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 flipH="1">
            <a:off x="12468502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12040514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11759912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>
            <a:off x="11485276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>
            <a:off x="11430094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2284200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10537060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 flipH="1">
            <a:off x="10441786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16741234">
            <a:off x="8692955" y="4713848"/>
            <a:ext cx="2720838" cy="505942"/>
            <a:chOff x="5233265" y="2334818"/>
            <a:chExt cx="2720838" cy="505942"/>
          </a:xfrm>
        </p:grpSpPr>
        <p:sp>
          <p:nvSpPr>
            <p:cNvPr id="56" name="椭圆 55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>
            <a:endCxn id="34" idx="3"/>
          </p:cNvCxnSpPr>
          <p:nvPr/>
        </p:nvCxnSpPr>
        <p:spPr>
          <a:xfrm rot="16741234" flipV="1">
            <a:off x="9761023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5" idx="0"/>
            <a:endCxn id="34" idx="5"/>
          </p:cNvCxnSpPr>
          <p:nvPr/>
        </p:nvCxnSpPr>
        <p:spPr>
          <a:xfrm rot="16741234" flipH="1" flipV="1">
            <a:off x="10105861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16741234" flipH="1">
            <a:off x="11447507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6741234" flipH="1">
            <a:off x="11385936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6741234">
            <a:off x="11099099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24230" y="5958205"/>
            <a:ext cx="560324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以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用户友好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为第一要义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尽可能简化用户使用本小程序的单次操作时长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产品架构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" y="1398905"/>
            <a:ext cx="8719185" cy="4483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51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000"/>
                            </p:stCondLst>
                            <p:childTnLst>
                              <p:par>
                                <p:cTn id="3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3" grpId="0" animBg="1"/>
      <p:bldP spid="64" grpId="0" animBg="1"/>
      <p:bldP spid="65" grpId="0" animBg="1"/>
      <p:bldP spid="68" grpId="0"/>
      <p:bldP spid="68" grpId="1"/>
      <p:bldP spid="80" grpId="0"/>
      <p:bldP spid="8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Quantime2">
            <a:hlinkClick r:id="" action="ppaction://media"/>
            <a:extLst>
              <a:ext uri="{FF2B5EF4-FFF2-40B4-BE49-F238E27FC236}">
                <a16:creationId xmlns:a16="http://schemas.microsoft.com/office/drawing/2014/main" id="{4ECE77D3-2216-445A-9226-9A01BEDC6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1382" y="552481"/>
            <a:ext cx="2697903" cy="5606031"/>
          </a:xfrm>
          <a:prstGeom prst="rect">
            <a:avLst/>
          </a:prstGeom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E7AD7752-0E22-4FBD-9609-3074FCAD5A7E}"/>
              </a:ext>
            </a:extLst>
          </p:cNvPr>
          <p:cNvGrpSpPr/>
          <p:nvPr/>
        </p:nvGrpSpPr>
        <p:grpSpPr>
          <a:xfrm>
            <a:off x="1546371" y="-1226833"/>
            <a:ext cx="16310886" cy="8873427"/>
            <a:chOff x="1544072" y="-1224525"/>
            <a:chExt cx="16310886" cy="8873427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4254CBE-6E5E-4C76-ABA4-4336E656D629}"/>
                </a:ext>
              </a:extLst>
            </p:cNvPr>
            <p:cNvSpPr/>
            <p:nvPr/>
          </p:nvSpPr>
          <p:spPr>
            <a:xfrm>
              <a:off x="5381625" y="541687"/>
              <a:ext cx="1050086" cy="21904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C356B25C-F1BB-4713-986C-7060317B8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072" y="-1224525"/>
              <a:ext cx="16310886" cy="88734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0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0" dur="157973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31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  <p:bldLst>
      <p:bldP spid="91" grpId="0"/>
      <p:bldP spid="91" grpId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6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文本框 246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UI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设计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3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93" name="直接连接符 92"/>
            <p:cNvCxnSpPr>
              <a:stCxn id="36" idx="2"/>
              <a:endCxn id="72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50" idx="2"/>
              <a:endCxn id="72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7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95" name="直接连接符 19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MH_Other_6"/>
          <p:cNvCxnSpPr/>
          <p:nvPr>
            <p:custDataLst>
              <p:tags r:id="rId1"/>
            </p:custDataLst>
          </p:nvPr>
        </p:nvCxnSpPr>
        <p:spPr>
          <a:xfrm>
            <a:off x="5971657" y="2803634"/>
            <a:ext cx="601086" cy="217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MH_Other_7"/>
          <p:cNvCxnSpPr/>
          <p:nvPr>
            <p:custDataLst>
              <p:tags r:id="rId2"/>
            </p:custDataLst>
          </p:nvPr>
        </p:nvCxnSpPr>
        <p:spPr>
          <a:xfrm flipV="1">
            <a:off x="4585411" y="3843067"/>
            <a:ext cx="606336" cy="2257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MH_Other_8"/>
          <p:cNvCxnSpPr/>
          <p:nvPr>
            <p:custDataLst>
              <p:tags r:id="rId3"/>
            </p:custDataLst>
          </p:nvPr>
        </p:nvCxnSpPr>
        <p:spPr>
          <a:xfrm flipH="1">
            <a:off x="7000256" y="2791823"/>
            <a:ext cx="614211" cy="2191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MH_Other_9"/>
          <p:cNvCxnSpPr/>
          <p:nvPr>
            <p:custDataLst>
              <p:tags r:id="rId4"/>
            </p:custDataLst>
          </p:nvPr>
        </p:nvCxnSpPr>
        <p:spPr>
          <a:xfrm>
            <a:off x="7014692" y="3818132"/>
            <a:ext cx="601086" cy="22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组合 248"/>
          <p:cNvGrpSpPr/>
          <p:nvPr/>
        </p:nvGrpSpPr>
        <p:grpSpPr>
          <a:xfrm>
            <a:off x="4641215" y="2030095"/>
            <a:ext cx="5036185" cy="412750"/>
            <a:chOff x="7309" y="3197"/>
            <a:chExt cx="7931" cy="650"/>
          </a:xfrm>
        </p:grpSpPr>
        <p:sp>
          <p:nvSpPr>
            <p:cNvPr id="201" name="MH_SubTitle_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176" y="3197"/>
              <a:ext cx="7064" cy="65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buClrTx/>
                <a:buSzTx/>
                <a:buFontTx/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简单的TabBar, Card布局让用户迅速上手</a:t>
              </a:r>
            </a:p>
          </p:txBody>
        </p:sp>
        <p:sp>
          <p:nvSpPr>
            <p:cNvPr id="224" name="MH_Other_2"/>
            <p:cNvSpPr/>
            <p:nvPr>
              <p:custDataLst>
                <p:tags r:id="rId11"/>
              </p:custDataLst>
            </p:nvPr>
          </p:nvSpPr>
          <p:spPr>
            <a:xfrm>
              <a:off x="7309" y="3270"/>
              <a:ext cx="567" cy="5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4648200" y="4235450"/>
            <a:ext cx="5286375" cy="797560"/>
            <a:chOff x="7320" y="6670"/>
            <a:chExt cx="8325" cy="1256"/>
          </a:xfrm>
        </p:grpSpPr>
        <p:sp>
          <p:nvSpPr>
            <p:cNvPr id="207" name="MH_SubTitle_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229" y="6670"/>
              <a:ext cx="7417" cy="125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zh-CN"/>
              </a:defPPr>
              <a:lvl1pPr algn="r" eaLnBrk="1" hangingPunct="1"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 defTabSz="228600">
                <a:lnSpc>
                  <a:spcPct val="150000"/>
                </a:lnSpc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ea typeface="+mn-lt"/>
                  <a:sym typeface="+mn-ea"/>
                </a:rPr>
                <a:t>整体风格、图标大小、造型的轮廓粗细、颜色色调与调和的统一实现视觉统一</a:t>
              </a:r>
              <a:endParaRPr lang="en-US" altLang="zh-CN" dirty="0">
                <a:solidFill>
                  <a:srgbClr val="F9F9F9">
                    <a:lumMod val="50000"/>
                  </a:srgbClr>
                </a:solidFill>
                <a:ea typeface="+mn-lt"/>
                <a:sym typeface="+mn-ea"/>
              </a:endParaRPr>
            </a:p>
          </p:txBody>
        </p:sp>
        <p:sp>
          <p:nvSpPr>
            <p:cNvPr id="234" name="MH_Other_5"/>
            <p:cNvSpPr/>
            <p:nvPr>
              <p:custDataLst>
                <p:tags r:id="rId9"/>
              </p:custDataLst>
            </p:nvPr>
          </p:nvSpPr>
          <p:spPr>
            <a:xfrm>
              <a:off x="7320" y="6814"/>
              <a:ext cx="567" cy="5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4648200" y="3137535"/>
            <a:ext cx="5432425" cy="359410"/>
            <a:chOff x="7320" y="4941"/>
            <a:chExt cx="8555" cy="566"/>
          </a:xfrm>
        </p:grpSpPr>
        <p:sp>
          <p:nvSpPr>
            <p:cNvPr id="205" name="MH_SubTitle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229" y="4959"/>
              <a:ext cx="7647" cy="53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lnSpc>
                  <a:spcPct val="100000"/>
                </a:lnSpc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rPr>
                <a:t>让用户清晰快速的知道自己下一步该如何做</a:t>
              </a:r>
            </a:p>
          </p:txBody>
        </p:sp>
        <p:sp>
          <p:nvSpPr>
            <p:cNvPr id="244" name="MH_Other_4"/>
            <p:cNvSpPr/>
            <p:nvPr>
              <p:custDataLst>
                <p:tags r:id="rId7"/>
              </p:custDataLst>
            </p:nvPr>
          </p:nvSpPr>
          <p:spPr>
            <a:xfrm>
              <a:off x="7320" y="4941"/>
              <a:ext cx="567" cy="5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1934210" y="2443480"/>
            <a:ext cx="1973580" cy="1972310"/>
            <a:chOff x="3046" y="3848"/>
            <a:chExt cx="3108" cy="3106"/>
          </a:xfrm>
        </p:grpSpPr>
        <p:sp>
          <p:nvSpPr>
            <p:cNvPr id="209" name="MH_Other_1"/>
            <p:cNvSpPr/>
            <p:nvPr>
              <p:custDataLst>
                <p:tags r:id="rId5"/>
              </p:custDataLst>
            </p:nvPr>
          </p:nvSpPr>
          <p:spPr>
            <a:xfrm>
              <a:off x="3046" y="3848"/>
              <a:ext cx="3108" cy="3106"/>
            </a:xfrm>
            <a:prstGeom prst="ellipse">
              <a:avLst/>
            </a:prstGeom>
            <a:solidFill>
              <a:srgbClr val="7B9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6" name="TextBox 14"/>
            <p:cNvSpPr txBox="1"/>
            <p:nvPr/>
          </p:nvSpPr>
          <p:spPr>
            <a:xfrm>
              <a:off x="3146" y="4941"/>
              <a:ext cx="2848" cy="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cs typeface="微软雅黑" panose="020B0503020204020204" pitchFamily="34" charset="-122"/>
                </a:rPr>
                <a:t>简洁明快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AECF30-4CBE-4005-8430-47D6FDF1C03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点线创意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393</Words>
  <Application>Microsoft Office PowerPoint</Application>
  <PresentationFormat>宽屏</PresentationFormat>
  <Paragraphs>87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Albertus MT Lt</vt:lpstr>
      <vt:lpstr>Bebas Neue Regular</vt:lpstr>
      <vt:lpstr>等线</vt:lpstr>
      <vt:lpstr>等线 Light</vt:lpstr>
      <vt:lpstr>华文细黑</vt:lpstr>
      <vt:lpstr>微软雅黑</vt:lpstr>
      <vt:lpstr>Arial</vt:lpstr>
      <vt:lpstr>Corbel Light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点线创意</dc:title>
  <dc:creator>Administrator</dc:creator>
  <cp:lastModifiedBy>汪 奕晨</cp:lastModifiedBy>
  <cp:revision>147</cp:revision>
  <dcterms:created xsi:type="dcterms:W3CDTF">2017-12-12T07:27:00Z</dcterms:created>
  <dcterms:modified xsi:type="dcterms:W3CDTF">2021-08-13T23:52:45Z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B0908CAEE60443A78BE80EBA73756F18</vt:lpwstr>
  </property>
  <property fmtid="{D5CDD505-2E9C-101B-9397-08002B2CF9AE}" pid="3" name="KSOProductBuildVer">
    <vt:lpwstr>2052-11.1.0.10578</vt:lpwstr>
  </property>
</Properties>
</file>